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5D3C18-E335-4BA7-BC55-A85B5FDEF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347C07-A074-4AC6-9B44-BFE7EFB5D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5D1096-C3AC-4477-BA02-D759B1A78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1E0DB2-1DB2-4BCB-A122-3887D4BBA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9995BC-D736-4040-B989-686835926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038F3A-5CE3-4E1F-B639-4532BF68D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101FA3-CD34-4C0F-B556-03F78F361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EBC783-F782-4653-B4B0-A11A3CB56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072837-7B50-498E-A3D0-8B37E2314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A498AC-1BEC-45E0-8F74-9AF6CD8A4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829026-EC03-43D4-91A2-2C450521E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05015014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道路工程道路结构设计\n## 1.道路工程道路结构设计概述\n### 1.1道路工程的重要性及发展趋势\n### 1.2道路结构设计的目的与要求\n### 1.3道路结构设计的基本原则与方法\n## 2.道路工程道路结构设计要素\n### 2.1道路类型与等级选择\n### 2.2道路横断面设计\n### 2.3道路纵断面设计\n## 3.道路工程道路结构设计中的材料选择\n### 3.1道路基层材料的选择与要求\n### 3.2道路面层材料的选择与要求\n### 3.3道路辅助设施材料的选择与要求\n## 4.道路工程道路结构设计中的结构设计\n### 4.1道路基础结构设计\n### 4.2道路路基结构设计\n### 4.3道路路面结构设计\n## 5.道路工程道路结构设计的施工与质量控制\n### 5.1道路结构施工方法与工艺\n### 5.2道路结构施工质量控制与检测\n### 5.3道路结构养护与维修技术\n## 6.道路工程道路结构设计的实例分析\n### 6.1国内道路结构设计实例\n### 6.2国外道路结构设计实例\n### 6.3道路结构设计实例的对比与总结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7900"/>
              <a:t>道路工程道路结构设计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道路工程道路结构设计概述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道路工程的重要性及发展趋势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道路工程在城市交通中的地位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承担城市主要交通流量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影响城市经济发展和居民生活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展示城市形象和风貌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道路工程的发展趋势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智能化：利用信息技术提高道路使用效率和安全性能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绿色化：减少道路对环境的负面影响，提高道路生态价值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个性化：满足不同交通需求，提高道路使用者的满意度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道路结构设计的目的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保障道路的安全性能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提高道路的使用性能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降低道路的建设成本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道路结构设计的要求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充分考虑道路的使用功能和环境因素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合理选择道路结构方案和材料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严格遵循相关法规和标准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道路结构设计的目的与要求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道路结构设计的基本原则</a:t>
                </a:r>
                <a:endParaRPr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安全第一：确保道路结构在各种情况下都能保障行车安全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经济合理：在保证道路性能的前提下，降低建设成本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可持续性：考虑道路结构的耐久性和环境适应性，实现可持续发展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道路结构设计的方法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经验法：根据已有的工程经验和实践，进行道路结构设计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力学法：运用力学原理，分析道路结构的受力情况，进行结构设计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仿真法：利用计算机仿真技术，模拟道路结构在不同条件下的性能，进行优化设计</a:t>
                </a:r>
                <a:endParaRPr/>
              </a:p>
            </p:txBody>
          </p:sp>
          <p:sp>
            <p:nvSpPr>
              <p:cNvPr id="2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道路结构设计的基本原则与方法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道路工程道路结构设计要素</a:t>
            </a:r>
            <a:endParaRPr/>
          </a:p>
        </p:txBody>
      </p:sp>
      <p:sp>
        <p:nvSpPr>
          <p:cNvPr id="26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道路类型与等级选择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道路类型的选择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根据交通需求和城市规划，选择合适的道路类型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考虑道路的功能、使用性能和交通量等因素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道路等级的选择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根据交通量、设计速度和服务水平，选择合适的道路等级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遵循相关法规和标准，确保道路结构的安全性能和使用性能</a:t>
                </a:r>
                <a:endParaRPr/>
              </a:p>
            </p:txBody>
          </p:sp>
          <p:pic>
            <p:nvPicPr>
              <p:cNvPr id="2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道路横断面的基本构成</a:t>
                </a:r>
                <a:endParaRPr/>
              </a:p>
            </p:txBody>
          </p:sp>
          <p:sp>
            <p:nvSpPr>
              <p:cNvPr id="2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车道、分隔带、人行道、非机动车道等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考虑道路的通行能力、安全性能和舒适性</a:t>
                </a:r>
                <a:endParaRPr/>
              </a:p>
            </p:txBody>
          </p:sp>
          <p:sp>
            <p:nvSpPr>
              <p:cNvPr id="28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道路横断面设计的原则</a:t>
                </a:r>
                <a:endParaRPr/>
              </a:p>
            </p:txBody>
          </p:sp>
          <p:sp>
            <p:nvSpPr>
              <p:cNvPr id="29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保证道路各部分的合理布局和空间关系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考虑道路的使用功能和环境因素</a:t>
                </a:r>
                <a:endParaRPr/>
              </a:p>
            </p:txBody>
          </p:sp>
          <p:sp>
            <p:nvSpPr>
              <p:cNvPr id="29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道路横断面设计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道路纵断面设计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道路纵断面的基本构成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起点、终点、坡度、曲线等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考虑道路的使用性能、安全性能和景观效果</a:t>
                </a:r>
                <a:endParaRPr/>
              </a:p>
            </p:txBody>
          </p:sp>
          <p:pic>
            <p:nvPicPr>
              <p:cNvPr id="3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道路纵断面设计的原则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保证道路的行驶舒适性和平稳性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遵循相关法规和标准，确保道路结构的安全性能</a:t>
                </a:r>
                <a:endParaRPr/>
              </a:p>
            </p:txBody>
          </p:sp>
          <p:pic>
            <p:nvPicPr>
              <p:cNvPr id="3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600"/>
              <a:t>道路工程道路结构设计中的材料选择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道路基层材料的选择与要求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道路基层材料的选择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考虑基层材料的承载能力、稳定性和耐久性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结合当地的气候、地质和资源条件，选择合适的基层材料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道路基层材料的要求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具有良好的承载能力和稳定性，能够满足道路的使用要求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具有良好的耐久性，能够抵抗自然环境和车辆荷载的侵蚀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道路面层材料的选择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考虑面层材料的抗滑性能、耐磨性能和耐久性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结合当地的气候、地质和资源条件，选择合适的面层材料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道路面层材料的要求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具有良好的抗滑性能和耐磨性能，能够保证道路的安全和畅通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具有良好的耐久性，能够抵抗自然环境和车辆荷载的侵蚀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道路面层材料的选择与要求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道路辅助设施材料的选择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考虑辅助设施的性能、安全和美观性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结合当地的气候、地质和资源条件，选择合适的辅助设施材料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道路辅助设施材料的要求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具有良好的性能，能够满足道路辅助设施的使用要求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具有良好的安全性和美观性，能够提升道路的整体品质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道路辅助设施材料的选择与要求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https://d.book118.com/107050150144006043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道路工程道路结构设计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2024-09-17T18:16:35.159</cp:lastPrinted>
  <dcterms:created xsi:type="dcterms:W3CDTF">2024-09-17T10:16:35Z</dcterms:created>
  <dcterms:modified xsi:type="dcterms:W3CDTF">2024-09-17T10:16:37Z</dcterms:modified>
</cp:coreProperties>
</file>