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30881-8A0B-4ECA-90E3-A4FFE0A3B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A564-2F57-483C-A893-40E8D50BD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BF9D4-8497-42B7-B44A-152DEAC79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AF616D-848D-41E8-85C8-E1EBA6E0C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3354D9-83F5-40CB-AF7C-82A8ED100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A49170-17B2-48D2-9603-FF39549E7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F8BF0A-B56F-4A83-B9E6-2E159F8EC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F83E67-5B12-43EE-BF3F-F745E1872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244E9B-4322-4A99-B98A-2B479F35E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A29A1-794C-4413-A9B3-356A9CA10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7C25C4-9E14-4863-8749-A30ED1CF9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050163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某公司内部营运咨询方案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人力资源管理咨询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财务管理咨询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市场营销策略咨询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信息技术应用咨询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公司目前的组织结构相对简单，但随着业务规模的扩大，部门间的协作和沟通逐渐出现瓶颈。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虽然公司整体营运效率尚可，但在一些关键环节如供应链、生产、销售等方面存在优化空间。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根据内部调查，员工对于工作环境和福利待遇的满意度有待提高。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公司现状概述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公司需要对现有的业务流程进行全面梳理，找出瓶颈和问题，提出优化建议。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随着业务的发展，公司的组织结构需要进行相应的调整，以适应新的市场需求和业务模式。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为了提高员工满意度和留任率，公司需要制定更完善的员工培训和职业发展规划。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营运咨询需求分析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提高营运效率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通过优化业务流程和调整组织结构，提高公司的营运效率和市场竞争力。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增强员工满意度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通过改善工作环境、提高福利待遇和完善员工培训机制，提高员工满意度和忠诚度。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推动组织变革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通过本次咨询项目，推动公司进行必要的组织变革，以适应不断变化的市场环境和业务需求。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组织架构与流程优化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公司当前的组织架构以职能型为主，各部门相对独立，但跨部门协作不足。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部门间沟通不畅，资源分配不均，导致工作效率低下，项目推进缓慢。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优化组织架构，加强部门间协作，提高整体运营效率。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现有组织架构评估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流程不透明，责任不明确，导致工作重复、资源浪费。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公司现有流程繁琐复杂，涉及多个部门和环节，缺乏统一的标准和规范。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优化建议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简化流程，明确责任分工，建立标准化的工作流程和规范。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流程梳理与优化建议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引入电子化采购系统，实现采购流程的自动化和透明化，提高采购效率和质量。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采购流程改进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生产流程改进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销售流程改进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人力资源管理流程改进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采用先进的生产技术和设备，优化生产布局和工艺流程，提高生产效率和产品质量。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建立客户关系管理系统，完善销售网络和渠道，提高客户满意度和市场份额。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建立全面的人力资源管理体系，包括招聘、培训、绩效管理等环节，提高员工素质和工作效率。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关键业务流程改进方案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人力资源管理咨询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通过岗位分析、员工能力评估等方式，明确员工培训需求，为制定培训计划提供依据。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根据培训需求，结合公司战略和业务发展需要，制定全面、系统的员工培训计划。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组织内外部培训资源，采用多种培训方式，确保培训计划的顺利实施和有效管理。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通过考试、实操、反馈调查等方式，对培训效果进行综合评估，为改进培训计划提供参考。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员工培训与发展计划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81" r="2578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根据公司战略和业务发展需要，设计科学合理的绩效考核体系，明确考核标准和流程。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绩效考核体系设计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根据员工需求和公司实际情况，设计具有吸引力的激励机制，包括薪酬、晋升、奖励等方面。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激励机制设计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组织定期的绩效考核，确保考核过程的公正、公平和公开，及时反馈考核结果。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绩效考核实施与管理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根据绩效考核结果和员工反馈，及时调整激励措施，确保激励措施的有效性和可持续性。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激励措施落实与调整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绩效考核与激励机制设计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企业文化理念设计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根据公司战略和业务发展需要，设计符合公司特点的企业文化理念，包括价值观、使命、愿景等方面。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企业文化传承与发展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建立企业文化传承机制，鼓励员工践行企业文化，推动企业文化的持续发展和创新。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企业文化推广与实施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通过宣传、培训、活动等方式，推广企业文化理念，提高员工对企业文化的认同度和参与度。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企业文化诊断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通过员工调查、访谈等方式，了解企业文化的现状和问题，为制定企业文化建设计划提供依据。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企业文化建设与传承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财务管理咨询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https://d.book118.com/107050163022006032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2024-09-04T18:25:46.602</cp:lastPrinted>
  <dcterms:created xsi:type="dcterms:W3CDTF">2024-09-04T10:25:46Z</dcterms:created>
  <dcterms:modified xsi:type="dcterms:W3CDTF">2024-09-04T10:25:48Z</dcterms:modified>
</cp:coreProperties>
</file>