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BD84A-D97F-4591-9945-328E3B07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702CD-FD58-4F07-8213-8D5676CD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3CF4-06D0-4146-8314-078854FE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C8503-620B-40DD-801B-AE7E164C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02DE0-84F9-434C-81F3-BFC403FB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81223-B795-4BE6-981C-7A7367415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564E3-357F-441A-A64F-AA39B914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19BC6-2CFC-42B1-B01C-70E1E533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E00C5-F8C9-40A4-94F5-74E7AA437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87018-60B2-4EFF-A51B-808BDADC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557C8-CA33-4027-A85E-D27822F7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433" r:id="rId2"/>
    <p:sldLayoutId id="2147494434" r:id="rId3"/>
    <p:sldLayoutId id="2147494435" r:id="rId4"/>
    <p:sldLayoutId id="2147494436" r:id="rId5"/>
    <p:sldLayoutId id="2147494437" r:id="rId6"/>
    <p:sldLayoutId id="2147494438" r:id="rId7"/>
    <p:sldLayoutId id="2147494439" r:id="rId8"/>
    <p:sldLayoutId id="2147494440" r:id="rId9"/>
    <p:sldLayoutId id="2147494441" r:id="rId10"/>
    <p:sldLayoutId id="21474944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2006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非遗项目项目计划书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项目背景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实施方案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预期成果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非物质文化遗产的重要性</a:t>
            </a:r>
            <a:endParaRPr lang="zh-CN" altLang="en-US"/>
          </a:p>
        </p:txBody>
      </p:sp>
      <p:sp>
        <p:nvSpPr>
          <p:cNvPr id="10490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传承文化：非物质文化遗产是民族文化的重要组成部分，具有传承和弘扬民族文化的重要作用。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促进经济发展：非物质文化遗产具有经济价值，可以促进当地经济发展，提高人民生活水平。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增强民族认同感：非物质文化遗产是民族文化的重要标志，可以增强民族认同感，促进民族团结。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保护历史：非物质文化遗产是历史的见证，具有保护历史、传承历史的重要作用。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当前非遗项目的保护现状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非遗项目数量众多，但保护力度不足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非遗项目传承人老龄化严重，后继乏人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非遗项目面临商业化、现代化冲击，传统技艺面临失传风险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非遗项目保护资金不足，缺乏有效的保护措施和政策支持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https://d.book118.com/107052006114006045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非遗项目项目计划书</vt:lpstr>
      <vt:lpstr>目录</vt:lpstr>
      <vt:lpstr>单击此处添加章节标题</vt:lpstr>
      <vt:lpstr>项目背景</vt:lpstr>
      <vt:lpstr>非物质文化遗产的重要性</vt:lpstr>
      <vt:lpstr>当前非遗项目的保护现状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2024-09-20T09:26:31.418</cp:lastPrinted>
  <dcterms:created xsi:type="dcterms:W3CDTF">2024-09-20T01:26:31Z</dcterms:created>
  <dcterms:modified xsi:type="dcterms:W3CDTF">2024-09-20T01:26:33Z</dcterms:modified>
</cp:coreProperties>
</file>