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3D3CD-B409-4E5E-8F57-0D0999DE4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07371-34DB-4614-8821-CE7380EBD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229E3-355A-43D9-BEC7-26CF89C1A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A9ED7-A4C7-4B69-A81A-564F9BEA8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4184A3-5D69-4D33-B66C-E5156AF02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517CA5-24FB-4197-B42E-3A4374596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3B41A5-86CD-452F-BA1D-59FFEF047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A4A45-77DC-4716-83A2-E255900D8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9A959-932F-4B95-95A5-14EFC68CF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4710D-88A5-4C66-9706-4F1131BEC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BB3FE-4D1F-4C7D-A16E-4420517EC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52126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《大气的垂直结构》ppt课件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大气的组成与垂直分层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大气的温度结构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大气的水汽结构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大气的风场结构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大气的臭氧层结构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大气的组成与垂直分层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大气中除去水汽、凝结核和悬浮在大气中的水滴、冰晶、雪花等以外的所有气体。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干洁空气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气溶胶粒子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大气中的水汽主要来自地面，是形成云、雾、雨、雪等天气现象的主要物质。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大气悬浮的固态或液态颗粒，如云、雾、烟、霾等。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大气的组成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大气的最低层，紧接地表，集中了大部分的水汽和尘埃，是天气现象的主要发生地。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位于对流层之上，高度在50-55千米之间，臭氧层主要分布在这一层。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平流层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位于平流层之上，高度在80-85千米之间，空气较为稀薄。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位于中间层之上，高度在800-1000千米之间，空气极为稀薄，同时存在强烈的太阳辐射。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热成层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大气的垂直分层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大气的温度结构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72" b="78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对流层温度变化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高度越低，温度越高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这是由于地面辐射加热的缘故，低层大气吸收地面热量而升温。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温度随高度的增加而递减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在对流层中，随着海拔升高，温度逐渐降低。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逆温现象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在某些特定条件下，对流层温度随高度的增加而升高，这种现象被称为“逆温”现象。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温度随高度的增加而递增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在平流层中，随着海拔升高，温度逐渐升高。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温度变化相对稳定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平流层中的温度变化相对较小，比对流层更加稳定。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高度越高，温度越高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平流层中的臭氧吸收太阳的紫外线辐射，使大气加热。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平流层温度变化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热层中的气体分子频繁地与高速的太阳风粒子碰撞，吸收能量并加热。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高度越高，温度越高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在热层中，随着海拔升高，温度迅速升高。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温度随高度的增加而剧增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在极地的高纬度地区，由于大气稀薄，热层的温度较低。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极地地区温度较低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热层温度变化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大气的水汽结构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对流层水汽分布受温度和湿度影响，是形成降水的主要区域。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层位于大气的最低层，距离地面最近，因此受到地表温度和湿度的影响较大。在对流层中，水汽主要集中在低层，随着高度的增加，水汽含量逐渐减少。对流层中的水汽是形成云和降水的主要物质，对地球的气候和天气变化具有重要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对流层的水汽分布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https://d.book118.com/107052126002006040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2024-09-12T04:06:19.665</cp:lastPrinted>
  <dcterms:created xsi:type="dcterms:W3CDTF">2024-09-11T20:06:19Z</dcterms:created>
  <dcterms:modified xsi:type="dcterms:W3CDTF">2024-09-11T20:06:21Z</dcterms:modified>
</cp:coreProperties>
</file>