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8D8B4-C263-450E-9B4B-D454E355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DCE6D-5347-4D3D-B404-82EF5BA2E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D75A5-CCA1-44B4-B47A-0E6E196DC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9AD49-0DE5-42B5-8642-19EEFD587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411F4B-FF9C-4AB9-B276-0D1DB9950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751099-1D74-4211-BA82-1EDFD3E3F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1E7E83-3051-494A-A3B2-0C745062A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8C658-DB31-4F54-8DE1-61BE3F6A0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A3932-A706-47F4-B4BC-E19199A4C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F4872-4D5F-49AA-966B-CCE449585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715D3-114F-4DE2-9CC8-357797327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54021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问题分析方法与工具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问题解决策略与步骤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案例分析：成功解决问题实例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654" r="1165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4" r="320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问题来源及类型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源自组织内部运作、流程、沟通等方面的问题。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由市场环境、客户需求、竞争对手等因素引发的问题。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涉及产品或服务的技术研发、应用、创新等方面的问题。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与组织结构、人力资源、领导力等管理要素相关的问题。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内部问题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外部问题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技术问题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用具体、清晰的语言描述问题的现象、表现和影响。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具体描述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区分优先级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界定问题的涉及范围，包括时间、地点、人员等要素。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根据问题的紧急程度、重要性和影响范围等因素，对问题进行优先级排序。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问题描述与界定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设定解决问题的具体目标，包括短期和长期目标。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263" r="1926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明确问题解决后所期望达到的结果和状态。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期望结果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制定评估问题解决效果的标准和指标。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明确问题目标与期望结果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问题分析方法与工具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410" r="204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对讨论过程中产生的想法进行记录，并在讨论结束后进行整理和归纳。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通过自由讨论、思维碰撞，激发团队成员的创新思维，提出尽可能多的解决方案。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鼓励多样性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鼓励不同背景、不同经验的成员参与，以获得更多元化的观点和建议。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确定问题原因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通过分析问题的因果关系，找出导致问题发生的根本原因。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制定针对性措施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根据问题原因，制定相应的解决措施，从源头上解决问题。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验证措施有效性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对实施后的措施进行验证，确保其能够有效地解决问题。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将问题解决的流程以图形化的方式展现出来，明确各个步骤之间的关系。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明确流程步骤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找出流程中的关键节点，对其进行重点分析和优化。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识别关键节点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通过对流程的整体分析，发现其中存在的问题并进行优化改进。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优化整体流程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运用统计工具对数据进行收集、整理，以便后续分析。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运用数据分析方法如描述性统计、推论性统计等，对数据进行深入分析。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通过图表、图像等方式将数据呈现出来，更直观地展示数据分析结果。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数据可视化呈现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16" r="1391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数据统计与分析工具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问题解决策略与步骤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https://d.book118.com/107054021003006046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2024-09-20T22:55:30.128</cp:lastPrinted>
  <dcterms:created xsi:type="dcterms:W3CDTF">2024-09-20T14:55:30Z</dcterms:created>
  <dcterms:modified xsi:type="dcterms:W3CDTF">2024-09-20T14:55:32Z</dcterms:modified>
</cp:coreProperties>
</file>