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D8489-322B-4B36-A56A-F86D921A9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EABBA-B39B-43A9-B238-0FE2BFAB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3526E-799B-4012-B650-319E57C84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73A7C-6DF4-4F11-8744-7AE4C4F77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43CC2B-0F29-4B5A-BBDE-F893C2F88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687AB-DC78-49B2-978C-EB061CCF0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D86170-049A-44D6-BD83-17EE8EC21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98E4A-51DE-40D2-84C0-CABEA0FA2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3B5AB-B12C-4CC2-BED7-F53CE655A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6DB75-7DA5-41F5-AC77-B09F3B4A3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4EE2B-7A4F-438C-B7C6-FF62AFDBB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54035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腹腔积液患者的护理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腹腔积液概述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腹腔积液患者的护理评估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腹腔积液患者的日常护理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腹腔积液患者的特殊护理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腹腔积液患者的心理护理与健康教育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腹腔积液概述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腹腔积液的形成与门静脉压力增高、血浆胶体渗透压降低、淋巴液回流障碍等有关。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腹腔积液是指腹腔内游离液体的过量积聚，是许多疾病的一种临床表现，多由于肝脏疾病引起，是肝硬化最常见的并发症之一。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4810" b="481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腹腔积液的症状主要包括腹胀、腹痛、呼吸困难、食欲不振、恶心、呕吐等。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腹腔积液的体征主要包括腹部膨隆、腹部皮肤紧绷、移动性浊音阳性等。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腹腔积液的症状与体征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腹腔积液可以根据其性质分为漏出液和渗出液两大类。漏出液多为非炎性积液，渗出液多为炎性积液。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腹腔积液的分级通常采用Light标准，根据腹水蛋白含量分为少量、中量和大量三个等级。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腹腔积液的分类与分级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腹腔积液患者的护理评估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采集患者的基本信息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包括年龄、性别、职业等，有助于了解患者的生理特点和工作环境。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询问家族史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了解家族成员的健康状况，有助于发现遗传性疾病或家族聚集性腹腔积液。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询问既往病史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了解患者是否有肝病、肾病、心血管疾病等慢性病史，以及是否有腹部手术史，有助于判断腹腔积液的病因。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询问用药史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了解患者是否长期服用某些药物，如激素、免疫抑制剂等，这些药物可能引起腹腔积液。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078" b="2307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观察腹部外形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腹腔积液量较多时，腹部外形会膨隆，有助于判断腹腔积液的量。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触诊腹部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通过触诊可以感知腹腔积液的质地、波动感等，有助于判断腹腔积液的性质。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检查其他器官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如肝、脾、肾等器官是否有异常，有助于判断腹腔积液的病因。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包括血常规、尿常规、肝功能、肾功能等，有助于了解患者的全身状况和病因。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如超声、CT、MRI等，可以清晰地显示腹腔积液的位置、量、性质以及与周围组织的关系，有助于诊断和治疗。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腹腔积液患者的日常护理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https://d.book118.com/107054035140006054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2024-09-29T03:10:36.712</cp:lastPrinted>
  <dcterms:created xsi:type="dcterms:W3CDTF">2024-09-28T19:10:36Z</dcterms:created>
  <dcterms:modified xsi:type="dcterms:W3CDTF">2024-09-28T19:10:38Z</dcterms:modified>
</cp:coreProperties>
</file>