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B201F-0D0A-4EF0-B681-8F3495199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DEB1C0-0718-43CA-9B67-59BF5EF0F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701D47-9CF6-4B34-8410-C34468A58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FFF9ED-585A-4477-B90E-90C989994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0D4FD8-510C-44C2-9F9B-B4D214348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CFFB83-E593-443B-928E-22EF4235B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0018FA-FA05-44D4-A5D2-0E6F035D6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AF444E-F90F-4268-8C43-7FFE2665F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C73FB6-3BA8-425F-ADE7-D3852FA93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337614-ED02-4C6F-A176-BD02E3552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1E8152-B668-43CD-9574-F014A3CC0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05502303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证券投资学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证券投资基本概念与原理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股票投资分析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债券投资分析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基金投资分析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衍生金融工具投资分析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投资组合理论与实务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行为金融学在证券投资中应用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证券投资基本概念与原理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32" b="83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证券投资是指企业或个人用积累起来的货币购买股票、债券等有价证券，借以获得收益的行为。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证券投资具有高风险性、高收益性、长期性和流动性等特点。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证券投资定义及特点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证券投资特点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证券投资定义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042" r="170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证券市场主要由证券交易所、证券公司、证券投资者和证券监管机构等组成。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证券市场组成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证券市场具有融资功能、投资功能、定价功能和风险管理功能等。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证券市场功能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证券市场组成与功能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证券投资收益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证券投资收益主要来源于利息、股息和资本利得等方面。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证券投资风险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证券投资风险包括市场风险、信用风险、流动性风险和通货膨胀风险等。投资者需要充分了解并评估各种风险，制定合理的投资策略和风险管理措施。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111" b="111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证券投资收益与风险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股票投资分析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成长股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价值股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股票类型及特点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普通股是最基本的股票类型，享有公司决策参与权、股息分配权和剩余资产分配权。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成长股是指具有高增长潜力的公司股票，通常市盈率较高，适合长期投资。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优先股享有优先于普通股的股息分配权和剩余资产分配权，但通常没有决策参与权。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价值股是指被低估的公司股票，市盈率较低，具有稳定的股息收益和潜在的升值空间。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包括经济增长、通货膨胀、利率、汇率等宏观经济指标，对股票市场整体走势产生重要影响。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宏观经济因素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行业因素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公司因素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市场因素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不同行业受宏观经济和政策影响不同，行业景气度和竞争格局对股票价格具有重要影响。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公司基本面包括财务状况、盈利能力、管理层素质等，是决定股票价格的重要因素。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市场供求关系、投资者情绪、市场操纵等因素也会对股票价格产生影响。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股票价格影响因素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市净率法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通过计算公司市净率与行业或市场平均市净率的比较，判断股票的安全边际和潜在升值空间。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相对估值法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通过比较类似公司或行业的估值水平，判断股票的相对价值和投资机会。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现金流折现法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通过预测公司未来自由现金流并折现到当前价值，计算股票的内在价值。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市盈率法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通过计算公司市盈率与行业或市场平均市盈率的比较，判断股票是否被低估或高估。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股票估值方法与技巧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债券投资分析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由中央政府发行，信用等级高，风险低，但收益率相对较低。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由企业发行，信用等级和收益率因企业而异，风险相对较高。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由金融机构发行，信用等级较高，收益率适中。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可转债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可在一定条件下转换为股票的债券，具有债权和股权的双重性质。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债券类型及特点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市场利率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市场利率变动会影响债券的收益率和价格，市场利率上升，债券价格下降；市场利率下降，债券价格上升。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信用等级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债券发行人的信用等级越高，债券价格越高；信用等级越低，债券价格越低。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期限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债券期限越长，价格波动越大；期限越短，价格波动越小。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债券价格影响因素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专业的信用评级机构会对债券发行人的信用状况进行评估，为投资者提供参考。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信用评级机构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信用评级指标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667" r="13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包括发行人的偿债能力、财务状况、经营能力等方面。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投资者可以通过分散投资、选择信用等级高的债券、关注市场动态等方式降低风险。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债券信用评级与风险防范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基金投资分析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https://d.book118.com/107055023031006050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2024-09-22T15:44:01.300</cp:lastPrinted>
  <dcterms:created xsi:type="dcterms:W3CDTF">2024-09-22T07:44:01Z</dcterms:created>
  <dcterms:modified xsi:type="dcterms:W3CDTF">2024-09-22T07:44:03Z</dcterms:modified>
</cp:coreProperties>
</file>