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FA6FAF4-A724-49B0-BAB8-91056914744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4D404-E145-4889-8E22-5074B30E6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AA81A-63CD-499E-83D4-B0831C98C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91DD6-A683-48A6-995E-35C5BA624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CC686-E089-4D66-9837-01D19FCCF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DB10E1-D6A6-42C0-BA5B-FD4112BEC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BAC517-2741-474D-B823-21C63BAC1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C8473B-D19C-4D6D-93FB-FD898FDC7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167C34-96E9-4A4C-B0E7-DEED119F5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2E7C27-7C34-4662-8404-2885D2132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D0226-72ED-4242-91F9-F2B92A862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77A03-A3C8-4885-A820-F85BD8613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F0A44D-63B4-4C8A-856E-40292D6727B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FA4EA95-F604-40A8-81DB-79C8D91CD1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7055142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安全生产规章制度培训工伤事故案例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安全生产规章制度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培训计划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工伤事故案例分析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安全生产监督检查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安全意识培养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安全生产规章制度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安全生产规章制度的重要性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规章制度对企业而言至关重要。首先，规章制度为员工行为提供了明确的约束和规范，有效地维护了生产环境的秩序和稳定性。其次，规章制度的制定和执行不仅促进了生产工作的有序进行，也提高了员工的安全意识和责任感。最后，规章制度的严格执行，有助于预防工伤事故的发生，确保员工和企业的安全与稳定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安全生产规章制度的内容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明确企业安全生产的整体目标和政策方向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安全生产政策和目标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明确各级领导和员工在安全生产中的责任和义务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安全生产责任制度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规定生产过程中的安全操作规程和流程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安全生产规章制度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制定员工安全培训计划，提升员工安全意识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安全生产教育培训计划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安全生产规章制度的执行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通过培训和宣传让员工熟悉并遵守规章制度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规章制度的宣贯和培训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不断总结经验，完善规章制度以适应生产实践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规章制度的整改和完善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建立监督机制，确保规章制度的有效执行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规章制度的执行监督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员工安全意识提升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规章制度的宣贯和培训能提高员工对安全生产的重视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工作效率影响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通过规章制度的规范，工作流程更加顺畅，提高了工作效率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安全生产规章制度的效果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事故预防作用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规章制度的严格执行可以有效预防生产事故的发生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通过对安全生产规章制度的重要性、内容、执行和效果的深入学习，我们更能意识到规章制度在保障企业安全和稳定上的重要性。只有严格执行规章制度，才能切实预防工伤事故的发生，保障员工和企业的安全。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培训计划的制定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制定培训计划的第一步是确定培训目标和内容，明确培训的重点和重要内容。执行步骤包括制定培训计划书、确定培训时间地点、筹备培训材料等。评估和调整培训计划是为了确保计划的有效性和实施效果。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安全生产培训的形式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宪法、劳动法、安全生产法等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安全生产法律法规培训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机械操作、化学品处理、紧急处理等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安全操作技能培训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火灾逃生、急救措施、事故处置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紧急救援演练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知识掌握情况、技能运用情况、效果持续情况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培训效果的评估标准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考试、实操、观察评估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培训效果的考核方法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根据评估结果调整培训内容、方法、时长等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培训效果的改进措施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通过培训提升员工安全生产技能水平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员工安全技能提升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培训能有效预防事故发生，并提供应急处理方案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事故预防和应急处理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增强员工对安全生产的重视和意识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员工安全意识树立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规章制度培训是确保企业员工安全的重要举措，通过培训计划的制定、不同形式的培训、培训效果评估和重要性讲解，可以提升员工对安全生产的认识和技能，有效预防事故的发生。只有通过持续的安全培训，企业才能建立起健康的工作环境，提高生产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工伤事故案例分析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工伤事故案例的背景介绍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工伤事故案例通常由于工作环境不安全或管理不善而导致。其影响范围涉及企业形象、员工安全以及社会舆论。调查过程需要逐步分析发生环境、可能原因并制定解决方案。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工伤事故案例的原因分析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直接导致事故发生的根本原因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事故发生的直接原因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导致直接和间接原因的深层原因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事故发生的根本原因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与事故有密切联系但并非直接导致事故发生的原因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事故发生的间接原因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工伤事故案例的教训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提醒企业加强安全管理措施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事故案例给企业的警示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影响员工的工作积极性和安全意识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事故案例对员工的影响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如何避免类似事件再次发生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事故案例的应对措施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工伤事故案例的应对措施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在工伤事故发生后，企业需要立即进行应急处理，同时追究责任并对事故进行彻底调查。为避免再次发生类似事故，企业需要加强安全培训，完善安全规章制度。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https://d.book118.com/107055142012006055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安全生产规章制度培训工伤事故案例</vt:lpstr>
      <vt:lpstr>目录</vt:lpstr>
      <vt:lpstr>第一章 安全生产规章制度</vt:lpstr>
      <vt:lpstr> </vt:lpstr>
      <vt:lpstr>安全生产规章制度的内容</vt:lpstr>
      <vt:lpstr>安全生产规章制度的执行</vt:lpstr>
      <vt:lpstr>安全生产规章制度的效果</vt:lpstr>
      <vt:lpstr>结尾</vt:lpstr>
      <vt:lpstr>第2章 培训计划</vt:lpstr>
      <vt:lpstr> </vt:lpstr>
      <vt:lpstr>安全生产培训的形式</vt:lpstr>
      <vt:lpstr>培训效果评估</vt:lpstr>
      <vt:lpstr>安全生产培训的重要性</vt:lpstr>
      <vt:lpstr> </vt:lpstr>
      <vt:lpstr>第3章 工伤事故案例分析</vt:lpstr>
      <vt:lpstr>工伤事故案例的背景介绍</vt:lpstr>
      <vt:lpstr>工伤事故案例的原因分析</vt:lpstr>
      <vt:lpstr>工伤事故案例的教训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2024-09-29T15:11:32.103</cp:lastPrinted>
  <dcterms:created xsi:type="dcterms:W3CDTF">2024-09-29T07:11:32Z</dcterms:created>
  <dcterms:modified xsi:type="dcterms:W3CDTF">2024-09-29T07:11:34Z</dcterms:modified>
</cp:coreProperties>
</file>