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49B09-3985-4678-8F4E-3908A313C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3CBCE-EF1A-4B2E-9E54-C019F9116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4B989-4E81-44AF-B249-C92350A2E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578385-A213-4E50-A94A-007793E7B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61879A-E0DE-4B61-85C0-96BEC25D6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3947BE-E69C-4222-9A03-E7C939D93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E518CF-A30E-41B3-BB76-FB28337CE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DDA5DF-F264-48F4-91CE-50365A822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B6ADAC-9772-4287-8F48-4162490DA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21C7C-A660-40DD-A19A-49AB46112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4C3F6-1963-4BC2-AD13-76E4E4E0C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5516405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2023年写字楼客服经理年终总结及年后展望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endParaRPr lang="en-US" sz="2025">
              <a:solidFill>
                <a:schemeClr val="dk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2023年工作总结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8329" r="183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完成年度客户满意度目标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通过优化服务流程、提高服务水平，我们成功地提高了客户满意度，达到了公司设定的目标。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完成年度营收目标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通过合理的资源配置和有效的营销策略，我们实现了年度营收目标，为公司的业务发展做出了贡献。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提升团队工作效率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通过引入先进的项目管理工具和优化工作流程，我们提高了团队的工作效率，有效提升了服务质量和客户满意度。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通过定期回访、节日祝福等方式，我们加强了与客户的联系，提升了客户对公司的信任度和忠诚度。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实施客户关怀计划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优化投诉处理流程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提供个性化服务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88" r="1508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我们完善了投诉处理流程，确保客户问题能够得到及时、专业的解决，提高了客户满意度。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我们根据客户需求提供个性化的服务方案，满足客户的特殊需求，提升了客户满意度和忠诚度。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客户满意度提升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加强团队沟通与协作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我们注重团队内部的沟通与协作，通过开展团队建设活动，增强团队凝聚力和执行力。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实施激励机制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我们建立了有效的激励机制，通过奖励优秀员工和团队，激发团队成员的积极性和创造力。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定期开展内部培训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我们定期组织内部培训，提高团队成员的专业技能和服务水平，提升团队整体素质。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445" r="644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团队建设与培训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随着市场的变化和客户需求的升级，我们需要不断调整服务策略和提升服务质量，以满足客户的需求变化。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283" r="152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应对客户需求变化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在团队建设和培训过程中，我们发现部分成员在执行力和工作态度方面存在不足，需要加强这方面的培训和引导。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提高团队执行力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在实现工作目标的过程中，我们需要合理配置人力资源和其他资源，以确保各项工作的顺利开展和高效执行。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遇到的挑战与解决方案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年后展望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组织客服团队参加服务技能和态度培训，提高服务水平。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定期收集客户反馈，针对问题制定改进措施，提高客户满意度。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制定明确的服务标准和流程，确保团队遵循统一的服务准则。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设立服务标准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提升服务品质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根据客户需求提供定制化服务，满足不同客户的需求。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简化流程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优化客户咨询、报修等流程，减少客户等待时间。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及时响应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提高客服团队对客户问题的响应速度，确保问题得到及时解决。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667" r="20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375" r="15375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优化客户体验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推出新的服务项目，如代办业务、商务服务等，满足客户多样化需求。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增值服务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了解客户需求和行业动态，拓展业务领域和市场。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与相关行业建立合作关系，共同为客户提供更全面的服务。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合作伙伴关系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拓展业务范围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人才引进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招聘具备专业知识和技能的客服人员，提升团队整体实力。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激励机制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设立有效的奖励机制，激发团队成员的积极性和创造力。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团队建设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加强团队内部沟通与协作，提高团队凝聚力和执行力。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提升团队能力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https://d.book118.com/107055164054006034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2024-09-08T06:15:20.070</cp:lastPrinted>
  <dcterms:created xsi:type="dcterms:W3CDTF">2024-09-07T22:15:20Z</dcterms:created>
  <dcterms:modified xsi:type="dcterms:W3CDTF">2024-09-07T22:15:22Z</dcterms:modified>
</cp:coreProperties>
</file>