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7F981-68BF-4798-AAB3-1B866ABDF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3EF43-B520-4423-BA82-68E90E3C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47261-0B16-48EB-9250-643FD10A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811FC-37FB-435F-A35E-D7521472F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5B7A8F-81AB-4E4E-84C1-CC746BA4E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C18C41-042B-448F-A540-08E4CA8C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F01EB-8FBE-46B6-920D-7CF84FA38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2C8A3-D2AE-4143-9FF0-007CE2C9F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C4015-8780-4AB6-9F1A-C2A68D7B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8802A-4ACF-4B04-960E-AE157178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8BEB8-CB73-4019-9EAC-E83E4DFD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6063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产后孕妇宝宝护理方法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产后孕妇护理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产后的家庭支持与恢复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产后孕妇护理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产后孕妇容易出现情绪波动、易怒、焦虑、抑郁等情况，需要进行情绪管理和心理疏导，保持心情愉悦和稳定。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产后孕妇需要充足的睡眠和休息，尽量保证每天8小时的睡眠时间，创造一个安静、舒适的睡眠环境。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家人应该给予产后孕妇关心和支持，共同承担照顾宝宝的责任，减轻孕妇的负担。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产后心理调适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控制盐分和糖分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产后孕妇应控制盐分和糖分的摄入，以预防高血压和糖尿病等慢性疾病。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产后孕妇需要摄取足够的蛋白质、脂肪、碳水化合物、维生素和矿物质，以恢复身体和哺乳。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增加铁质和钙质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产后孕妇容易缺铁和缺钙，应多吃富含铁和钙的食物，如肝脏、蛋黄、黑芝麻、豆腐等。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产后营养饮食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产后孕妇可以进行适当的运动，如散步、瑜伽等，有助于身体恢复和减肥。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123" r="26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针对产后的肌肉松弛、骨盆底肌松弛等情况，可以进行康复训练，如凯格尔运动等。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产后孕妇应避免剧烈运动和过度劳累，以免影响身体恢复和哺乳。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产后运动与康复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产后孕妇容易患乳腺炎，表现为乳房红肿、热痛等症状，需要保持乳房清洁、及时排空乳汁等措施预防和治疗。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子宫恢复不全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产后子宫需要恢复到原来的状态，如果恢复不全可能会出现阴道出血等症状，需要及时就医检查和治疗。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产后孕妇容易出现抑郁症状，需要及早发现和治疗，可以通过心理疏导、药物治疗等方法缓解症状。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产后常见问题与应对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提倡母乳喂养，母乳含有丰富的营养和免疫物质，有助于宝宝的生长发育和免疫力提升。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如果无法实现母乳喂养，可以选择适合宝宝的婴儿配方奶，注意奶量和喂养时间的合理安排。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注意正确的喂养姿势，保持宝宝的头和身体的直线，避免呛奶和窒息。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新生儿需要充足的睡眠，建立规律的睡眠习惯，保持睡眠环境安静、舒适、温暖。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定期给新生儿洗澡，保持皮肤清洁，特别是在喂奶和排便后要清洗干净。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选择宽松、柔软、透气的衣服，避免过紧过小，注意保暖和舒适。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21" r="32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按照医生建议的时间进行健康检查，评估宝宝的生长发育和健康状况。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根据国家免疫规划，按时接种必要的疫苗，预防传染病的发生。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新生儿健康检查与疫苗接种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https://d.book118.com/107056063051006032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2024-09-05T03:13:10.146</cp:lastPrinted>
  <dcterms:created xsi:type="dcterms:W3CDTF">2024-09-04T19:13:10Z</dcterms:created>
  <dcterms:modified xsi:type="dcterms:W3CDTF">2024-09-04T19:13:11Z</dcterms:modified>
</cp:coreProperties>
</file>