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AAF5B-2595-4972-AB0A-06C8538D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465B1-F561-44F6-9D79-133FF4A2B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6006A-BDD6-4D92-A08F-521983B1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01672-DAA0-47EE-9CA0-CFE9154E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558D2E-FAF6-4FAD-9058-82C8F2012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C57DA6-9BDD-4121-B436-9D9CE3FF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15B3C-D9F3-4E44-AECE-A71FF7ED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B9557-F192-4AC4-A385-3DB15F73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8C959-AAF6-443E-B234-E9FBD46C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EC9CC-CC84-4B6E-9E0D-74D7232B1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B8400-83F8-485D-B4EC-176429601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615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安全疏散通道的设置和维护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安全疏散通道的使用与培训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安全疏散通道的改进建议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安全疏散通道的重要性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保障人员安全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合理设置的安全疏散通道可以降低人员在紧急情况下的恐慌和混乱，提高逃生成功率。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在火灾、地震等紧急情况下，安全疏散通道是确保人员快速、安全撤离的关键。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安全疏散通道的设置和维护对于应对突发事件至关重要，可以及时有效地启动应急预案，组织人员疏散。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保持疏散通道畅通无阻，可以缩短应急响应时间，降低灾害损失。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根据国家相关法律法规，建筑物必须设置安全疏散通道，并符合相关标准和规定。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安全疏散通道的设置和维护也是企业安全生产责任的重要组成部分，必须严格遵守相关法规和标准。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安全疏散通道的设置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通道宽度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安全疏散通道的宽度应至少为1.5米，以满足人员疏散的需求。在特殊情况下，如商场等人员密集场所，通道宽度应适当增加，以确保快速、顺利地疏散人群。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通道长度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通道长度应尽可能短捷，避免形成死角，以确保疏散路线的畅通无阻。同时，通道长度应满足消防救援的要求，以便于消防人员快速到达火灾现场。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通道宽度与长度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32" r="309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安全疏散通道应设置明显的指示标识，如箭头和指示牌等，以指引人群沿正确的方向疏散。标识应简洁明了，易于辨识。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通道标识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通道内应设置足够的照明设备，以确保疏散过程中的视线清晰。照明设备应具有备用电源，以确保在断电情况下仍能正常工作。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通道照明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通道标识与照明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8" r="35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安全疏散通道内不应存在任何障碍物，以免影响疏散速度和造成人员伤亡。通道内应保持整洁畅通，方便人群快速通过。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如需在通道内设置临时障碍物，应确保其牢固稳定，并及时通知相关人员进行处理，以免造成意外事故。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通道障碍物清理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临时障碍物处理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障碍物清理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指示牌设置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在安全疏散通道的入口和关键位置，应设置明显的指示牌，以指引人群找到正确的疏散路线。指示牌应设置在显眼的位置，以便于人们快速辨识。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指示牌内容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指示牌的内容应简洁明了，明确指出疏散的方向和关键点。同时，指示牌的文字和图案应符合国际通用的标准，以确保在不同语言和文化背景下的人群都能理解。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通道指示牌设置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安全疏散通道的维护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https://d.book118.com/107056151153006043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2024-09-17T21:38:57.744</cp:lastPrinted>
  <dcterms:created xsi:type="dcterms:W3CDTF">2024-09-17T13:38:57Z</dcterms:created>
  <dcterms:modified xsi:type="dcterms:W3CDTF">2024-09-17T13:38:59Z</dcterms:modified>
</cp:coreProperties>
</file>