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A4049-0F46-4351-8A67-C0E7734D2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A1C4B-CFA1-47C2-84BA-EFDB3470B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9DAEA-927D-466F-997F-536198181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697EF-DA19-466B-BC52-1D657BA9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E07DA-8B30-4BDB-8044-478D1982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E933D-A2D6-48B7-8143-D3028E4D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6CEEB-124B-43FC-82FB-662FC4C0E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FA0FD-14A5-4C5C-B1E7-214DD5945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8BC33-0164-49D2-A623-6B2905F4B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92F10-3BBF-4065-B37E-95FCFD08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8CFFE-A204-4132-A07D-3DF78E00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106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探索客户具体需求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客户需求调研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客户需求响应策略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客户需求满足与跟踪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通过与客户沟通，了解他们的具体需求、期望和偏好，以便为他们提供定制化的解决方案。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推动产品创新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通过满足客户的个性化需求，提高客户满意度，从而增强客户忠诚度和口碑传播。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通过收集和分析客户需求，发现市场趋势和潜在机会，为企业产品创新提供有力支持。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02" r="145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通过了解和满足客户需求，与客户建立长期稳定的合作关系，实现共赢。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将客户需求置于首位，以客户为中心，是企业赢得市场竞争的关键。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每个客户的需求都是独特的，提供个性化服务能够更好地满足客户需求，提升客户满意度。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186" r="9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设计问卷，明确调查目的和问题，通过线上或线下方式发放给目标客户群体，收集客户反馈。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与目标客户进行面对面交流，深入了解他们的需求、痛点和期望。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通过观察客户的行为、态度和情感反应，了解他们的真实需求和感受。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研究竞争对手的产品和服务，分析客户对竞品的评价和反馈，了解客户需求和期望。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对收集到的数据进行整理、分类和统计，提取有用信息。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分析客户的需求特点、痛点和期望，了解他们的购买动机和行为习惯。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结合行业和市场趋势，预测客户需求的变化和发展方向。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85" r="144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9" r="34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客户对产品和服务有个性化的需求，希望得到定制化的解决方案。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客户对产品和服务的质量有较高要求，注重品质和细节。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客户希望获得便捷、快速的服务体验，注重服务效率和响应速度。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客户对价格较为敏感，注重性价比和优惠活动。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高品质要求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便捷性需求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价格敏感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产品功能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客户对产品或服务的具体功能要求，如特定功能、性能标准、操作便捷性等。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技术参数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涉及产品或服务的技术规格、参数和指标，如尺寸、重量、速度、精度等。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兼容性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产品与其他系统、设备或软件的兼容性和集成要求。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功能性需求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产品或服务的整体感受，包括视觉设计、交互体验、响应速度等。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产品或服务的稳定性和可靠性，如故障率、恢复能力、容错机制等。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保护用户数据和隐私的安全措施，如加密、访问控制、防火墙等。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非功能性需求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了解行业发展趋势和竞争对手情况，以预测未来可能的需求变化。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通过客户调查、访谈或社交媒体等途径收集客户对产品或服务的意见和建议。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探索新技术、新方法或新模式，以满足客户尚未明确表达的需求或期望。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https://d.book118.com/107061063016006035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2024-09-09T09:02:42.203</cp:lastPrinted>
  <dcterms:created xsi:type="dcterms:W3CDTF">2024-09-09T01:02:42Z</dcterms:created>
  <dcterms:modified xsi:type="dcterms:W3CDTF">2024-09-09T01:02:44Z</dcterms:modified>
</cp:coreProperties>
</file>