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1305-F814-42CE-98D9-87E79642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8FBE-084D-487C-8721-EBD1A828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3E7CB-BC9C-41BF-A0A2-F3D12160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7322F-CEB7-46FF-998E-0E9D1482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D019C-0F03-4031-9683-AA180A74D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EC761-373F-4ACE-A9E7-0EFE9F625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25D76-62AB-45EF-B065-9E12B549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E493F-DCC0-4EC6-93CA-67AA6EF5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480FA-C7EB-414D-AD90-B4B2DCFC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86383-267F-45CC-A8D4-5829C3BBE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68479-99BA-42B3-A743-2FA77B10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2016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《大学生就业指导与职业生涯规划》职业能力与职业适应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职业适应内涵与挑战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专业技能培养与提升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团队协作能力培育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心理素质建设与压力应对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求职技巧与策略分享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职业能力是指个体在职业活动中所表现出来的多种能力的综合，包括专业能力、方法能力和社会能力等。它是衡量个体能否胜任某种职业的重要标准，也是个体在职业生涯中取得成功的重要保障。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对于个体的职业生涯发展具有重要意义。首先，职业能力是个体进入职场、适应职场的基本条件，缺乏必要的职业能力将难以在职场中立足。其次，职业能力是个体在职场中不断提升、实现职业成长的关键因素，只有具备了足够的职业能力，才能在职场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指个体在特定职业领域中所具备的专业知识和技能，是完成职业活动的基本条件。例如，医生需要具备医学知识和临床技能，教师需要具备教育学知识和教学技能等。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指个体在职业活动中所表现出来的思维方式、学习方法和工作方法等，是解决问题、完成任务的重要手段。例如，创新能力、学习能力、团队协作能力等都属于方法能力的范畴。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指个体在职场中所表现出来的社会交往能力、组织协调能力、沟通表达能力等，是适应职场环境、处理人际关系的关键因素。例如，领导力、人际交往能力、演讲能力等都属于社会能力的范畴。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职业能力提升途径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学习与实践：通过不断学习和实践，积累专业知识和经验，提高专业能力和方法能力。例如，参加培训课程、阅读专业书籍、参与项目实践等都是有效的学习与实践途径。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改进：通过自我反思和改进，发现自身在职业活动中的不足和问题，并采取相应的措施加以改进。例如，定期总结工作经验、接受他人反馈和建议、主动寻求改进机会等都是有效的自我反思与改进途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与支持：在职业发展过程中遇到困难和挑战时，积极寻求他人的帮助和支持，借助他人的经验和资源来提升自己的职业能力。例如，向导师请教、与同事交流、参加专业组织等都是有效的寻求帮助与支持途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持续学习与更新：随着职业领域的发展和变化，持续学习和更新自己的知识和技能是保持职业竞争力的关键。例如，关注行业动态、学习新技术和新知识、参加专业研讨会等都是有效的持续学习与更新途径。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职业适应内涵与挑战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99" r="33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指个体在职业环境中，通过调整自身态度、行为和技能，以适应职业要求并实现职业发展的过程。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职业适应概念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有助于个体在职业生涯中更好地应对挑战、提升工作满意度和成就感，同时也有助于组织的稳定和发展。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职业适应意义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职业适应概念及意义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从学生到职场人的角色转变，需要适应新的工作环境、工作方式和工作要求。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角色转变困难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大学生在校期间缺乏实际工作经验，难以快速适应职业要求。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职场中的人际关系比学校更为复杂，需要处理与同事、上级、客户等多方面的关系。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大学生面临职业适应问题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建立人脉网络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提高职业适应能力方法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763" r="197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25" r="3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了解自己的兴趣、特长和价值观，选择适合自己的职业方向。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通过学习和实践，不断提高自己的职业技能和知识水平。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培养积极的心态和良好的心理素质，以应对职业生涯中的各种挑战和压力。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积极参加各类社交活动，建立广泛的人脉网络，为职业发展提供更多机会和资源。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专业技能培养与提升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740" b="26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专业知识储备与拓展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学习专业课程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系统学习本专业的核心课程，掌握专业基础知识和理论。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阅读专业书籍和文献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广泛阅读与专业相关的书籍、期刊、论文等，了解专业前沿动态和发展趋势。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参加学术讲座和研讨会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积极参加校内外的学术讲座和研讨会，拓宽专业视野，激发学术兴趣。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实验和实训课程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认真完成实验和实训课程，提高动手能力和实践操作技能。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参加专业竞赛和项目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积极参与专业竞赛和实践活动，锻炼实际操作和团队协作能力。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社会实践和实习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利用寒暑假或业余时间参加社会实践和实习活动，将所学知识应用于实际工作中，提升职业素养和实践能力。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https://d.book118.com/107062016045006040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2024-09-12T15:28:00.575</cp:lastPrinted>
  <dcterms:created xsi:type="dcterms:W3CDTF">2024-09-12T07:28:00Z</dcterms:created>
  <dcterms:modified xsi:type="dcterms:W3CDTF">2024-09-12T07:28:02Z</dcterms:modified>
</cp:coreProperties>
</file>