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909D9E-614D-44C6-B2B6-6A5A35E204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FC2B2D-1C7E-4B22-BCE6-B27B929A0C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CE72DD-3982-4857-99F0-85C4C81E3A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B4B498-C0D1-4719-89AF-28BB8CABF8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40B8ACA-831B-4D93-BE67-AECBE83873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C4794E1-E0DA-4D1A-8C0F-7A767E8A5D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54B741B-67A6-4F10-B194-01C075C9C2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0CFB30-F12A-4BA5-8EDC-3B3FABC921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327FFB-05F6-41E7-8324-017EF5B7ED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2CA7B1-AF8F-4022-8CC4-5647706CD2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237642-CCE6-4246-8645-C12C4D9A38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7062113002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心理健康教育立项课题申报书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13147" y="5029297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3147" y="5621716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课题概述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文献综述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研究内容和方法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研究计划和时间表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研究团队和资源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预期风险和挑战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课题概述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随着社会竞争压力的增大，人们面临的心理问题日益增多，心理健康教育的重要性逐渐凸显。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社会背景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941" r="1494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教育背景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941" r="14941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学术背景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917" r="149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当前学校教育体系中，心理健康教育相对薄弱，缺乏系统性和科学性，需要加强和完善。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学术界对于心理健康教育的研究尚不充分，需要更多实证研究来支持理论发展。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研究目的和意义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通过实证研究，探究心理健康教育的有效方法和途径，为学校和家庭提供科学、实用的心理健康教育指导。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提高人们的心理素质和心理健康水平，促进个人和社会的和谐发展，为我国心理健康教育事业的完善和发展做出贡献。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485" b="1748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本研究主要针对学校和家庭心理健康教育，探究其内在规律和有效实施方法。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由于资源、时间和经费等方面的限制，本研究主要采用问卷调查和案例分析的方法，未能涵盖所有相关领域和对象。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研究范围和限制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限制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研究范围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文献综述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，国内心理健康教育逐渐受到重视，研究领域不断扩大，涉及学生心理健康、教师心理健康、家庭心理健康教育等方面。国内学者在心理健康教育理论、实践和政策等方面进行了深入研究，取得了一定的研究成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国外研究现状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国外心理健康教育起步较早，研究内容丰富多样，涉及心理健康理论、心理治疗方法、心理健康教育课程等多个领域。国外学者注重实证研究和跨文化研究，为国际心理健康教育的发展做出了重要贡献。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国内外研究现状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研究空白与问题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尽管国内外学者在心理健康教育方面取得了一定的研究成果，但仍存在一些研究空白，如东西方文化背景下心理健康教育比较研究、心理健康教育与其他学科的交叉研究等。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研究空白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当前，心理健康教育领域仍面临一些问题，如如何提高心理健康教育的针对性和实效性、如何加强心理健康教育的普及和推广等。这些问题需要进一步深入研究，提出有效的解决方案。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研究问题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48" r="1674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未来，心理健康教育将更加注重跨学科研究和实证研究，加强国际合作与交流，推动心理健康教育理论和实践的创新发展。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研究方向包括但不限于以下几个方面：东西方文化背景下心理健康教育的比较研究；心理健康教育与其他学科的交叉研究；心理健康教育的普及和推广策略研究；心理健康教育课程与教学方法的创新研究等。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研究方向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研究趋势和方向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研究内容和方法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明确阐述本课题的研究目的，包括希望解决的具体问题和预期成果。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研究范围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界定课题的研究范围，包括研究的时间跨度、地理区域和目标人群等。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理论基础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阐述课题的理论基础，包括相关的心理学理论、教育理论和社会学理论等。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研究问题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明确提出本课题的研究问题，确保问题具有明确性、可操作性和重要性。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研究内容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定性研究方法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选择适合的定性研究方法，如访谈、观察、案例分析等，以深入了解目标人群的心理特点和行为模式。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混合研究方法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根据实际情况，将定性研究和定量研究相结合，以全面、深入地探究问题。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定量研究方法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选择适合的定量研究方法，如问卷调查、实验法等，以获取大规模数据并进行分析。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文献综述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对相关文献进行综述，了解已有研究成果和不足之处，为研究提供背景和参考。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如果采用实验法进行研究，需要详细说明实验设计，包括实验对象、实验程序、实验材料和测量工具等。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调查问卷设计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如果采用问卷调查法进行研究，需要详细说明调查问卷的设计，包括问卷结构、问题类型、选项设置等。同时需要说明如何保证调查问卷的信度和效度。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实验设计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实验设计或调查问卷设计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https://d.book118.com/107062113002006051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2024-09-23T18:06:41.996</cp:lastPrinted>
  <dcterms:created xsi:type="dcterms:W3CDTF">2024-09-23T10:06:42Z</dcterms:created>
  <dcterms:modified xsi:type="dcterms:W3CDTF">2024-09-23T10:06:44Z</dcterms:modified>
</cp:coreProperties>
</file>