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B030B-EAEA-4351-B481-3E756AB36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7550D-5EA1-48F5-9B99-E3502A9B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07D1A-F9DD-44E3-B0C2-FC102CA0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A48B4-3505-43AA-B136-93E939CB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B6046-1E68-4EA9-8F9E-F6567C6E5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0FA9F-60A3-4B8A-810E-3098605A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A8BA2-A15D-404B-B269-841A97C9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534DA-C3CC-46FC-AC1D-C6E82128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C20C1-0453-40A1-999D-ED7460F90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57515-6EEC-474E-85B5-F4E808ADD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3B27F-D845-4CDB-AFEA-5313294B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3005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支气管哮喘护理查房PPT\n## 1.支气管哮喘概述及病因\n### 1.1支气管哮喘的定义与分类\n### 1.2支气管哮喘的发病机制\n### 1.3支气管哮喘的病因及诱发因素\n## 2.支气管哮喘的临床表现与诊断\n### 2.1支气管哮喘的临床表现\n### 2.2支气管哮喘的诊断标准\n### 2.3支气管哮喘的鉴别诊断\n## 3.支气管哮喘的护理评估与措施\n### 3.1支气管哮喘的护理评估\n### 3.2支气管哮喘的护理措施\n### 3.3支气管哮喘的护理效果评价\n## 4.支气管哮喘的药物治疗与护理\n### 4.1支气管哮喘的药物治疗原则\n### 4.2支气管哮喘的药物治疗方法与注意事项\n### 4.3药物护理在支气管哮喘治疗中的作用与实施\n## 5.支气管哮喘的非药物治疗与护理\n### 5.1支气管哮喘的吸入治疗与护理\n### 5.2支气管哮喘的免疫治疗与护理\n### 5.3支气管哮喘的生活方式调整与护理\n## 6.支气管哮喘的急性发作处理与护理\n### 6.1支气管哮喘急性发作的诱因与处理\n### 6.2支气管哮喘急性发作的紧急处理措施\n### 6.3支气管哮喘急性发作的护理配合与病情观察\n## 7.支气管哮喘的并发症预防与护理\n### 7.1支气管哮喘的并发症及其原因\n### 7.2支气管哮喘并发症的预防措施\n### 7.3支气管哮喘并发症的护理方法\n## 8.支气管哮喘患者的教育与心理护理\n### 8.1支气管哮喘患者的教育内容与方法\n### 8.2支气管哮喘患者的心理问题与护理\n### 8.3支气管哮喘患者的社会支持与生活质量改善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支气管哮喘护理查房PPT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支气管哮喘概述及病因</a:t>
            </a:r>
            <a:endParaRPr/>
          </a:p>
        </p:txBody>
      </p:sp>
      <p:sp>
        <p:nvSpPr>
          <p:cNvPr id="8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支气管哮喘的定义与分类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支气管哮喘是一种慢性炎症性气道疾病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以气道高反应性和气道炎症为主要特征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表现为反复发作的喘息、咳嗽、气促等症状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支气管哮喘的分类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根据病因分为过敏性哮喘和非过敏性哮喘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根据病程分为急性哮喘和慢性哮喘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根据发病年龄分为儿童哮喘和成人哮喘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支气管哮喘的发病机制尚不完全清楚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主要包括气道炎症、气道高反应性、气道重塑等方面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遗传因素、环境因素、免疫功能失调等多种因素共同参与</a:t>
                </a:r>
                <a:endParaRPr/>
              </a:p>
            </p:txBody>
          </p:sp>
          <p:sp>
            <p:nvSpPr>
              <p:cNvPr id="1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气道炎症是支气管哮喘发病的中心环节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导致气道黏膜水肿、黏液分泌增多、炎症细胞浸润等症状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主要由肥大细胞、嗜酸性粒细胞、中性粒细胞等炎症细胞参与</a:t>
                </a:r>
                <a:endParaRPr/>
              </a:p>
            </p:txBody>
          </p:sp>
          <p:sp>
            <p:nvSpPr>
              <p:cNvPr id="1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气道高反应性是支气管哮喘的重要特征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表现为气道对各种刺激因子反应过度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与气道炎症、神经机制、遗传因素等多种因素相关</a:t>
                </a:r>
                <a:endParaRPr/>
              </a:p>
            </p:txBody>
          </p:sp>
          <p:sp>
            <p:nvSpPr>
              <p:cNvPr id="1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支气管哮喘的发病机制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遗传因素：家族史、过敏体质等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环境因素：空气污染、过敏原、病毒感染等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免疫功能失调：IgE水平升高、Th1/Th2失衡等</a:t>
                </a:r>
                <a:endParaRPr/>
              </a:p>
            </p:txBody>
          </p:sp>
          <p:sp>
            <p:nvSpPr>
              <p:cNvPr id="1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支气管哮喘的病因</a:t>
                </a:r>
                <a:endParaRPr/>
              </a:p>
            </p:txBody>
          </p:sp>
          <p:sp>
            <p:nvSpPr>
              <p:cNvPr id="1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感染：病毒、细菌等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过敏原：花粉、尘螨、动物皮屑等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药物：阿司匹林、非甾体抗炎药等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运动：剧烈运动、冷空气刺激等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心理因素：紧张、焦虑等</a:t>
                </a:r>
                <a:endParaRPr/>
              </a:p>
            </p:txBody>
          </p:sp>
          <p:sp>
            <p:nvSpPr>
              <p:cNvPr id="2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支气管哮喘的诱发因素</a:t>
                </a:r>
                <a:endParaRPr/>
              </a:p>
            </p:txBody>
          </p:sp>
          <p:sp>
            <p:nvSpPr>
              <p:cNvPr id="2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支气管哮喘的病因及诱发因素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支气管哮喘的临床表现与诊断</a:t>
            </a:r>
            <a:endParaRPr/>
          </a:p>
        </p:txBody>
      </p:sp>
      <p:sp>
        <p:nvSpPr>
          <p:cNvPr id="20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支气管哮喘的临床表现多样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喘息：呼气相哮鸣音、喘息缓解后消失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咳嗽：干咳或少量黏液痰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气促：活动后加重，休息后缓解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支气管哮喘的严重程度分级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轻度哮喘：症状轻微，对日常生活影响较小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中度哮喘：症状较重，对日常生活有一定影响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重度哮喘：症状严重，对日常生活影响大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支气管哮喘的临床表现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支气管哮喘的诊断主要依据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反复发作的喘息、咳嗽、气促等症状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肺功能检查：一秒量（FEV1）降低，气道高反应性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排除其他引起喘息、咳嗽、气促的疾病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支气管哮喘的诊断标准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症状：反复发作的喘息、咳嗽、气促等症状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肺功能：FEV1降低，气道高反应性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激发试验：阳性结果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排除其他疾病：排除肺炎、支气管炎、心脏病等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支气管哮喘的诊断标准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支气管哮喘的鉴别诊断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支气管哮喘需要与以下疾病鉴别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肺炎：发热、咳嗽、咳痰等症状，肺CT或X光片有炎症改变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支气管炎：咳嗽、咳痰为主要症状，肺功能正常或轻度异常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心脏病：气促、心悸等症状，心电图、心脏超声等检查有异常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气管异物：突然发作的严重气促、窒息等症状，异物史</a:t>
            </a:r>
            <a:endParaRPr/>
          </a:p>
        </p:txBody>
      </p:sp>
      <p:cxnSp>
        <p:nvCxnSpPr>
          <p:cNvPr id="24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支气管哮喘的护理评估与措施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https://d.book118.com/107063005010006054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支气管哮喘护理查房PPT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2024-09-28T04:01:41.587</cp:lastPrinted>
  <dcterms:created xsi:type="dcterms:W3CDTF">2024-09-27T20:01:41Z</dcterms:created>
  <dcterms:modified xsi:type="dcterms:W3CDTF">2024-09-27T20:01:43Z</dcterms:modified>
</cp:coreProperties>
</file>