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06CB9ED-E200-4658-B8FA-A4B9CD7963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017B6C-2E87-424D-B39B-0C18624833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FF36DF8-2A62-4C11-A815-5AA3BE4EF4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B32163-AC25-4FD8-A514-CC80928810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ADE812-EF2E-4C94-B435-4B83F41951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87C0B4-D977-4A73-8F66-9E5B9F98ED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D56384E-98AF-48E8-994E-F3F03E73AFA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5F9E0D-54C6-4293-9CD8-93843D97B7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238792-2288-4CFA-B753-F644D526E0A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5FD145-69EF-44D6-BB66-D73DC2AA3C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5D6373-E9AA-4FE4-90FE-F03664634A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063152050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财务独立与财务自由</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财务独立与财务自由的概述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财务独立与财务自由的差异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如何实现财务独立与财务自由</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财务独立与财务自由的案例分析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财务独立与财务自由的未来发展</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财务独立与财务自由的概述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财务独立</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指个人或家庭在不需要继续工作但可以选择继续工作的状态下的财务状况。个人或家庭拥有足够财务自由去结束工作，原则上不需要继续工作但可以选择继续工作的状态。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财务自由</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指个人或家庭拥有足够财务自由去结束工作，原则上不需要继续工作的状态。个人或家庭拥有足够财务自由去结束工作，原则上不需要继续工作的状态。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定义与概念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财务自由是财务独立的延伸</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达到财务独立后，可以选择继续工作或结束工作，实现财务自由。</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两者都需要足够的财务储备</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无论是财务独立还是财务自由，都需要足够的财务储备来支持未来的生活和投资需求。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财务独立是财务自由的前提</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只有达到财务独立的状态，才有可能实现财务自由。</a:t>
            </a:r>
          </a:p>
        </p:txBody>
      </p:sp>
      <p:pic>
        <p:nvPicPr>
          <p:cNvPr id="10" name="Picture 10"/>
          <p:cNvPicPr>
            <a:picLocks noChangeAspect="1"/>
          </p:cNvPicPr>
          <p:nvPr/>
        </p:nvPicPr>
        <p:blipFill>
          <a:blip r:embed="rId2"/>
          <a:srcRect l="10000" r="1000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两者间的关系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财务独立与财务自由的差异</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指个人或家庭在一定时间内，通过合理规划和管理财务，实现经济上的自给自足，不需要继续工作但可以选择继续工作的状态。</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财务独立</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指个人或家庭通过投资、创业等方式获得足够的财务自由，不需要继续工作但可以选择继续工作的状态。</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财务自由</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财务独立更注重财务规划和风险管理，而财务自由更注重财富的积累和投资回报。</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特点</a:t>
            </a:r>
          </a:p>
        </p:txBody>
      </p:sp>
      <p:pic>
        <p:nvPicPr>
          <p:cNvPr id="9" name="Picture 9"/>
          <p:cNvPicPr>
            <a:picLocks noChangeAspect="1"/>
          </p:cNvPicPr>
          <p:nvPr/>
        </p:nvPicPr>
        <p:blipFill>
          <a:blip r:embed="rId2"/>
          <a:srcRect l="16797" r="1679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通过合理规划和管理收入、支出、负债和投资，实现经济上的自给自足。</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财务独立</a:t>
            </a:r>
          </a:p>
        </p:txBody>
      </p:sp>
      <p:pic>
        <p:nvPicPr>
          <p:cNvPr id="5" name="Picture 5"/>
          <p:cNvPicPr>
            <a:picLocks noChangeAspect="1"/>
          </p:cNvPicPr>
          <p:nvPr/>
        </p:nvPicPr>
        <p:blipFill>
          <a:blip r:embed="rId2"/>
          <a:srcRect l="12750" r="12750"/>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通过投资、创业等方式获得足够的财务自由，实现经济上的自由。</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财务自由</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财务独立更注重财务管理和规划，而财务自由更注重财富的积累和投资回报。</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实现方式差异</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实现方式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5875" b="5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影响因素差异</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财务独立更注重财务管理和规划，而财务自由更注重财富的积累和投资回报。</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财务独立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个人或家庭的收入、支出、负债和投资等因素都会影响财务独立的实现。</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财务自由</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投资回报、市场环境、个人风险承受能力等因素都会影响财务自由的实现。</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如何实现财务独立与财务自由</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4860" r="14860"/>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制定详细的预算和财务计划，明确收入和支出，控制不必要的花费。</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制定预算和财务计划</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将收入的一部分储蓄起来，并投资于能够产生回报的资产，如股票、债券、房地产等。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储蓄和投资</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通过选择更经济的生活方式，降低生活成本，例如租房、购买二手物品等。</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降低生活成本</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通过副业、兼职等方式增加收入来源，提高财务自由度。</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增加收入来源</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财务独立实现方式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https://d.book118.com/107063152050006053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2024-09-27T03:12:00.183</cp:lastPrinted>
  <dcterms:created xsi:type="dcterms:W3CDTF">2024-09-26T19:12:00Z</dcterms:created>
  <dcterms:modified xsi:type="dcterms:W3CDTF">2024-09-26T19:12:01Z</dcterms:modified>
</cp:coreProperties>
</file>