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368A6-ED81-405B-A559-3DCE123E0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65817-18FD-4949-9A6A-E3C4AF185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24546-F2B7-44C5-9F42-51C74E968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AB426-706E-4AA7-87C8-578FF5409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5C5A7F-91D5-427A-8D9D-C25FAF579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8837BF-E414-46E4-BF8B-5BB73988B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D5CD31-C8DC-44C3-8AD0-0F72DDCE6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7F10E-2450-4964-8D45-F82190305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B1C01-CED0-4AA8-9B33-E6B272944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CC2D1-C7B2-4258-A1DE-965F0D332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C3B9A-0C4B-4104-91D3-8FED5EBA3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66160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设备维保的维修工艺与操作规范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维修工艺与操作规范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常见设备故障与处理方法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设备维护保养计划与实施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设备维修人员培训与资质要求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638" r="136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设备维保是指对设备进行全面的检查、维护、修理和保养，以确保设备的正常运行和使用寿命。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设备维保可以预防设备故障，提高设备的稳定性和可靠性，减少生产事故的发生，保障企业的正常生产和经营。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设备维保通常包括日常检查、定期维护、故障修理和预防性维护等步骤。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设备维保应遵循相应的操作规范和安全规程，确保维保工作的安全和质量。同时，应建立完善的设备维保档案，记录设备的维修历史和保养情况。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维修工艺与操作规范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详细了解设备故障的现象、发生时间和环境条件，以便准确判断故障原因。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了解设备故障情况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根据维修需要，准备合适的工具和备件，确保维修工作的顺利进行。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准备工具和备件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938" r="109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确保设备在安全状态下进行维修，检查设备是否断电、是否有潜在危险等。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按照规定的维修流程进行操作，避免因操作不当导致设备损坏或人员伤害。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遵循维修流程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准确诊断故障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规范使用工具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通过观察、检测和分析，准确判断设备故障的原因，提高维修效率和准确性。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正确使用工具，避免因工具使用不当造成设备损坏或人员伤害。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维修过程中的操作规范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对维修后的设备进行功能测试，确保设备各项功能正常。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检查设备外观是否完好，有无明显损伤或瑕疵。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确保设备符合维修要求，达到预期的维修效果，并填写验收报告。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验收合格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维修后的检查与验收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常见设备故障与处理方法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机械设备的常见故障与处理方法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齿轮失效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由于疲劳磨损或润滑不良导致齿面损伤或轮齿断裂。处理方法包括更换损坏齿轮、改善润滑条件。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轴承损坏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由于安装不当、润滑不良或异物进入导致轴承发热、振动或噪声增大。处理方法包括检查轴承安装、润滑状态，必要时更换轴承。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轴弯曲或扭转变形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由于过载、热变形或设计制造缺陷导致。处理方法包括校直或更换变形轴、加强热补偿措施。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机械密封泄漏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由于密封件磨损、装配不当或压力、温度波动导致。处理方法包括更换磨损密封件、调整装配参数、稳定工艺条件。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https://d.book118.com/107066160026006051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2024-09-24T01:53:06.346</cp:lastPrinted>
  <dcterms:created xsi:type="dcterms:W3CDTF">2024-09-23T17:53:06Z</dcterms:created>
  <dcterms:modified xsi:type="dcterms:W3CDTF">2024-09-23T17:53:08Z</dcterms:modified>
</cp:coreProperties>
</file>