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23168-0ACD-4AE2-9475-50E8FEA11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F0822-DB8B-42DC-BD60-69D4B2E15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7939C-5E94-4CA1-AB68-EFF233564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4E181-3B33-4263-9327-C035A1DA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8B84A-8771-48B6-AB16-3753ABDED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97640-9BB4-40A6-B37F-5EA1D801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A4308-4F62-4B30-8CF7-D278282A1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34471-F2A9-41E9-9FDF-BF363EA47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6271F-D50A-4D08-B22D-967C2CCC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10B35-D5CA-403F-8B54-F3D0795DE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0B43B-D465-4542-846C-D94C04815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0013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尪痹中医护理查房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尪痹中医特色护理技术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尪痹患者康复与自我管理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尪痹典型病例分享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尪痹是一种中医病症，主要表现为关节疼痛、僵硬、变形以及活动受限等症状。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尪痹病程较长，且易反复发作，对患者生活质量产生严重影响。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尪痹的病因较为复杂，主要包括正气虚弱、外邪侵袭、痰浊瘀血等。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尪痹的病理机制主要涉及气血失调、经络瘀阻等方面，导致关节疼痛和活动障碍。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患者常出现关节疼痛、僵硬、变形以及活动受限等症状，可能伴有发热、乏力等全身症状。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根据患者的临床表现、体格检查以及相关辅助检查，如X线、CT等，进行综合评估和诊断。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55" r="124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将患者视为一个整体，综合考虑其生理、心理、社会等多方面因素，进行全面护理。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根据患者的具体病情和证候，制定个性化的护理方案。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强调预防疾病和保健的重要性，采取积极的预防措施，防止病情恶化。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针对患者的年龄、性别、体质、生活习惯等特点，制定个性化的护理方案。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62" r="13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定时开窗通风，保持室内空气新鲜。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避免患者受到寒冷刺激，适时增减衣物。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根据患者的身体状况，指导其进行适量的运动，如太极拳、散步等。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保证充足的睡眠时间，避免过度劳累。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20" b="167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饮食宜清淡：避免过食辛辣、油腻食物，多食用蔬菜水果。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适量增加蛋白质摄入：如鱼、瘦肉、豆类等。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控制盐分摄入：减少盐的摄入，有助于缓解关节肿胀和疼痛。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多饮水：保持充足的水分摄入，有助于促进新陈代谢和体内废物的排出。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与患者建立信任关系，增强其治疗信心。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建立良好的护患关系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关注患者的情绪变化，及时给予安慰和支持。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向患者介绍疾病的相关知识，帮助其正确认识疾病。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进行疾病知识宣教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积极的心态有助于病情的康复。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鼓励患者保持乐观心态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尪痹中医特色护理技术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通过刺激穴位，调和气血，达到缓解疼痛和恢复关节功能的目的。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根据病情和证型，选择合适的穴位进行针刺或艾灸，如足三里、阳陵泉、曲池等，以调和气血、舒经通络。同时，针灸还可以缓解关节疼痛，减轻肌肉痉挛，改善关节活动度。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通过手法按摩，舒缓肌肉紧张和疼痛，促进关节血液循环。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运用推、拿、揉、捏等手法，对关节周围肌肉进行按摩，缓解肌肉紧张和疼痛。同时，推拿还可以促进关节血液循环，加速炎症消退，改善关节功能。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https://d.book118.com/107100013023006026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2024-08-31T01:29:18.670</cp:lastPrinted>
  <dcterms:created xsi:type="dcterms:W3CDTF">2024-08-30T17:29:18Z</dcterms:created>
  <dcterms:modified xsi:type="dcterms:W3CDTF">2024-08-30T17:29:20Z</dcterms:modified>
</cp:coreProperties>
</file>