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0A8FD-2A11-4FDC-9A41-DDFE58EB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8E839-593E-4ECF-9E3F-CC0A91CEA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A3992-32F4-4417-B0F0-EFE4BAA2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FB866-B852-45BA-94C4-189441BA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C82DA-A0C6-4E99-9FC2-F3DC62D6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B7FB3-F9F3-4897-9272-147891EDE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2731F-65A0-4364-A838-BADC87B5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49A06-0CD6-4F91-8C36-7B1A711D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24E63-F743-4453-80B9-D0D51C4C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47274-B126-4BB9-8827-F5B83125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C65F6-D4DF-403B-BDB5-7949F4CBC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0123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个性化评价在教学与作业设计中的应用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个性化评价在教学中的应用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个性化评价在作业设计中的应用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个性化评价与学生学习动力的关系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个性化评价的实施策略与建议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教育改革的推动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随着教育改革的深入，个性化教育逐渐成为关注焦点，个性化评价作为个性化教育的重要组成部分，对于提高教学效果和促进学生全面发展具有重要意义。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学生个体差异性的挑战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传统的教学评价方式往往忽视学生的个体差异性，难以满足不同学生的学习需求，个性化评价能够针对学生的特点进行差异化评价，更好地促进学生的学习进步。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信息技术的发展为个性化评价提供了有力支持，通过大数据、人工智能等技术手段，可以更加精准地分析学生的学习情况，为个性化评价提供科学依据。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个性化评价是指根据学生的个体差异性，采用多元化的评价方式和手段，对学生的学习情况进行全面、客观、准确的评价。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个性化评价注重采用多种评价方式和手段，包括考试、作业、课堂表现、小组讨论、自我评价等，以便更全面地了解学生的学习情况。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个性化评价针对学生的个体差异性进行评价，充分考虑学生的学习风格、兴趣爱好、能力水平等因素，使评价结果更加贴近学生的实际情况。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个性化评价借助信息技术手段进行数据分析，能够更加科学地评估学生的学习进步和潜在能力，为教师和学生提供有针对性的反馈和建议。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个性化评价不仅关注学生的当前学习状况，还注重学生的未来发展潜力，通过评价发现学生的优势和不足，为学生提供个性化的学习建议和发展规划。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个性化评价的定义与特点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个性化评价在教学中的应用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根据学生能力水平，将学生分为不同层次，为每层学生设定不同的评价标准，确保评价具有针对性和公平性。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通过观察学生在课堂上的表现、参与度和互动情况，对学生的学习态度、合作能力和创新思维进行评价。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表现性评价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为学生建立个人成长档案，收集学生的作品、反思、测试成绩等，全面展示学生的学习过程和成果。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档案袋评价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针对不同学生的个性化评价策略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个性化评价能够让学生感受到自己的进步和成就，从而激发学生的学习动力和自信心。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提高学生学习动力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促进教学相长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提升教育公平性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个性化评价有助于教师更深入地了解学生的学习需求和问题，进而调整教学策略，实现教学相长。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个性化评价能够关注到每个学生的特点和需求，减少传统评价中的偏见和歧视，提升教育的公平性。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个性化评价对教学质量的提升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某小学在数学教学中采用个性化评价，针对不同学生的数学能力设计不同难度的测试题目，使每个学生都能在挑战中取得进步，有效提高了学生的数学成绩和学习兴趣。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初中在英语教学中实施档案袋评价，要求学生定期提交英语作文、听力录音、口语表演等作品，并鼓励学生进行自我评价和同伴互评。这种评价方式不仅提高了学生的英语应用能力，还培养了学生的自主学习和合作学习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某高中在物理教学中采用表现性评价，通过观察学生在实验课上的操作、讨论和报告等表现，对学生的实验技能、科学思维和创新能力进行评价。这种评价方式有效促进了学生物理实验能力和创新思维的提升。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案例分析：个性化评价在教学中的成功应用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个性化评价在作业设计中的应用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作业设计应充分考虑学生的知识背景、学习风格、兴趣爱好等个体差异，确保每个学生都能在作业中找到自己的挑战和成长点。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分层分类设计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根据学生的能力水平，将作业分为基础、提高和拓展三个层次，满足不同学生的需求。同时，针对不同学科和知识点，设计多样化的作业类型，如阅读、写作、实践、探究等。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激发学生主动性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作业设计应注重激发学生的主动性和创造性，鼓励学生在完成作业的过程中发挥自己的想象力和创造力，培养解决问题的能力。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作业设计的个性化原则与方法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制定个性化评价标准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根据学生的个体差异和作业目标，制定个性化的评价标准，关注学生的进步和努力程度，而非仅仅关注作业成绩。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对学生的作业进行及时、具体的反馈，指出学生在作业中的优点和不足，并提供改进建议。同时，根据学生的反馈和表现，及时调整作业设计和评价标准，确保作业的有效性和针对性。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鼓励学生自评和互评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引导学生参与评价过程，通过自评和互评的方式，培养学生的评价能力和批判性思维，提高学生对自己学习成果的认识和反思能力。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个性化评价在作业设计中的实践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利用教育大数据技术，对学生的作业进行深度分析，发现学生的学习特点和问题，为个性化评价提供有力支持。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基于大数据的作业分析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根据学生的历史作业数据和个性化评价结果，构建个性化作业推荐系统，为学生推送符合其学习需求和兴趣爱好的作业资源。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个性化作业推荐系统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打破学科界限，设计跨学科综合性的作业，让学生在完成作业的过程中综合运用不同学科的知识和技能，培养学生的综合素质和创新能力。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跨学科综合性作业设计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https://d.book118.com/107100123063006035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2024-09-09T21:14:50.187</cp:lastPrinted>
  <dcterms:created xsi:type="dcterms:W3CDTF">2024-09-09T13:14:50Z</dcterms:created>
  <dcterms:modified xsi:type="dcterms:W3CDTF">2024-09-09T13:14:52Z</dcterms:modified>
</cp:coreProperties>
</file>