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38051-F490-4BB8-B973-7D06229D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62F9F-86EB-4B54-9908-1FC7B50A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F3472-8F7E-4314-8BF8-40AD815B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61C0A-0D92-4A04-95E3-9BD369AD5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81381-69D8-4287-96F2-33768F49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BE8BA-C7F7-4591-B1BC-16845D0D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31808-E6B2-4E52-851B-4D73C7EF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5B55E-F132-463C-8516-65A2B5D99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90852-5780-472F-B78A-F997F217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D2C32-4049-40EF-BCC7-38CB7EB7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2DFB8-CEA2-44E6-90F8-17B7F1D5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1165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合同编修改亮点解读及法律适用\n## 1. 《民法典》合同编修改概述及背景\n### 1.1 《民法典》合同编修改的背景及原因\n### 1.2 合同编修改的主要内容及影响\n### 1.3 合同编修改的意义及价值\n## 2. 合同编修改亮点解读：总则部分\n### 2.1 合同编修改的体例及结构变化\n### 2.2 合同编修改的基本原则及理念\n### 2.3 合同编修改的关键条款及解读\n## 3. 合同编修改亮点解读：分则部分\n### 3.1 合同编修改的典型合同类型及变化\n### 3.2 合同编修改的合同履行及解除规则\n### 3.3 合同编修改的违约责任及救济途径\n## 4. 合同编修改亮点解读：特殊合同部分\n### 4.1 合同编修改的特殊合同类型及特点\n### 4.2 合同编修改的特殊合同规则及适用\n### 4.3 合同编修改的特殊合同责任及承担\n## 5. 《民法典》合同编修改的法律适用及实践\n### 5.1 合同编修改的法律适用原则及方法\n### 5.2 合同编修改的实践中的问题及挑战\n### 5.3 合同编修改的未来发展及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400"/>
              <a:t>《民法典》合同编修改亮点解读及法律适用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《民法典》合同编修改概述及背景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适应市场经济发展的需要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随着市场经济的发展，合同关系日益复杂化，原有的合同法律制度已难以满足现实需求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为适应市场经济发展的需要，对合同编进行修改和完善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保护民事主体合法权益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原有合同法律制度在保护民事主体合法权益方面存在不足，需要进一步完善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通过合同编修改，更好地保护民事主体的合法权益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完善中国特色社会主义法律体系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合同编是中国特色社会主义法律体系的重要组成部分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通过合同编修改，进一步完善中国特色社会主义法律体系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《民法典》合同编修改的背景及原因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1" name="组合 19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修改合同订立的相关规定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电子合同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的规定，以满足电子商务发展的需要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合同订立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过程中的一些规定，使其更加符合实际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修改合同履行的相关规定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过程中的一些新规定，如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合同履行期限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合同履行地点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过程中的一些规定，使其更加合理</a:t>
                </a:r>
                <a:endParaRPr/>
              </a:p>
            </p:txBody>
          </p:sp>
          <p:pic>
            <p:nvPicPr>
              <p:cNvPr id="2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修改合同解除及违约责任的相关规定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的一些新规定，如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的相关规定，使其更加明确</a:t>
                </a:r>
                <a:endParaRPr/>
              </a:p>
            </p:txBody>
          </p:sp>
          <p:pic>
            <p:nvPicPr>
              <p:cNvPr id="2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合同编修改的主要内容及影响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9" name="组合 20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有助于完善合同法律制度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通过合同编修改，进一步完善合同法律制度，更好地适应市场经济发展的需要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有助于保护民事主体的合法权益，维护社会公平正义</a:t>
                </a:r>
                <a:endParaRPr/>
              </a:p>
            </p:txBody>
          </p:sp>
          <p:sp>
            <p:nvSpPr>
              <p:cNvPr id="2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有助于促进经济发展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通过合同编修改，更好地满足市场经济发展的需要，为经济发展提供有力的法律保障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有助于促进电子商务等新兴产业的发展，提高经济效率</a:t>
                </a:r>
                <a:endParaRPr/>
              </a:p>
            </p:txBody>
          </p:sp>
          <p:sp>
            <p:nvSpPr>
              <p:cNvPr id="2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有助于提高法治水平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通过合同编修改，进一步完善中国特色社会主义法律体系，提高法治水平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有助于增强民事主体的法律意识，提高全社会的法治观念</a:t>
                </a:r>
                <a:endParaRPr/>
              </a:p>
            </p:txBody>
          </p:sp>
          <p:sp>
            <p:nvSpPr>
              <p:cNvPr id="2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合同编修改的意义及价值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合同编修改亮点解读：总则部分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合同编修改的体例及结构变化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组合 2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修改体例，使其更加科学合理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原有合同编体例较为复杂，不利于理解和适用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通过修改，使合同编体例更加科学合理，便于理解和适用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组合 2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调整结构，使其更加清晰明了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原有合同编结构较为混乱，不利于查找和使用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通过调整，使合同编结构更加清晰明了，便于查找和使用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这些原则是合同编修改的核心，贯穿于合同编的各项规定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通过确立这些原则，有助于维护民事主体的合法权益，维护社会公平正义</a:t>
                </a:r>
                <a:endParaRPr/>
              </a:p>
            </p:txBody>
          </p:sp>
          <p:sp>
            <p:nvSpPr>
              <p:cNvPr id="24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确立平等、自愿、公平、诚信等基本原则</a:t>
                </a:r>
                <a:endParaRPr/>
              </a:p>
            </p:txBody>
          </p:sp>
          <p:sp>
            <p:nvSpPr>
              <p:cNvPr id="24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合同编修改充分体现了权利与义务相一致的理念，使合同双方的权利和义务更加明确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有助于维护合同关系的稳定，促进经济发展</a:t>
                </a:r>
                <a:endParaRPr/>
              </a:p>
            </p:txBody>
          </p:sp>
          <p:sp>
            <p:nvSpPr>
              <p:cNvPr id="24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贯彻权利与义务相一致的理念</a:t>
                </a:r>
                <a:endParaRPr/>
              </a:p>
            </p:txBody>
          </p:sp>
          <p:sp>
            <p:nvSpPr>
              <p:cNvPr id="24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合同编修改的基本原则及理念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修改合同主体的相关规定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等合同主体的规定，使其更加全面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的相关规定，使其更加符合实际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修改合同标的的相关规定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的种类，使其更加丰富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的确定方法，使其更加合理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修改合同订立的相关规定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的规定，以满足电子商务发展的需要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过程中的一些规定，使其更加符合实际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合同编修改的关键条款及解读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合同编修改亮点解读：分则部分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增加典型合同类型，使其更加全面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原有合同编列举的典型合同类型较为有限，难以满足现实需求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通过增加典型合同类型，使合同编更加全面，更好地满足现实需求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修改典型合同类型的相关规定，使其更加符合实际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原有合同编中的一些典型合同类型的相关规定已难以适应现实需求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通过修改，使这些典型合同类型的相关规定更加符合实际，便于理解和适用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合同编修改的典型合同类型及变化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https://d.book118.com/107101165024006043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《民法典》合同编修改亮点解读及法律适用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2024-09-16T20:42:38.399</cp:lastPrinted>
  <dcterms:created xsi:type="dcterms:W3CDTF">2024-09-16T12:42:38Z</dcterms:created>
  <dcterms:modified xsi:type="dcterms:W3CDTF">2024-09-16T12:42:40Z</dcterms:modified>
</cp:coreProperties>
</file>