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F5231-94F3-4D68-821D-33EEE4AC9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CFDFA-4EF3-4920-9603-5F924766F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AF383-C5E1-4DDB-B00D-5732E931C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EF4AA-42FB-427E-92E1-A13ACDFCB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992E3B-68A4-467F-BAEB-BC460589D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4FFC53-BE89-401B-8A86-958A1424C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916A89-AA25-4909-A106-7A8D8E0B5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A8123-CDD2-4B70-88CF-5E3AA2B7D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2A083-0F88-45DE-8D9B-02E88AC6F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3C558-2546-4AF1-9200-8B77836E8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F92F7-1AE9-4C91-86CC-F2131C931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02054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卡车简介介绍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卡车类型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卡车用途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卡车结构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卡车历史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卡车安全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卡车类型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载重能力强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重型卡车主要用于运输大型货物，如建筑材料、机械设备等，载重能力较强。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动力充沛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重型卡车通常配备大排量发动机，提供充沛的动力，能够应对复杂的运输环境。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稳定性好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由于载重较大，重型卡车通常具有较好的稳定性，能够保证运输安全。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重型卡车</a:t>
            </a:r>
          </a:p>
        </p:txBody>
      </p:sp>
      <p:sp>
        <p:nvSpPr>
          <p:cNvPr id="40" name="AutoShape 40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轻便灵活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轻型卡车通常用于城市货运、快递等，车身轻便，操作灵活。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价格实惠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相对于重型卡车，轻型卡车的价格更加实惠，维护成本也较低。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排放环保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随着环保意识的提高，许多轻型卡车采用清洁能源技术，减少排放污染。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轻型卡车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10" r="9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皮卡车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兼具轿车与卡车功能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皮卡车既具备轿车的舒适性，又具备卡车的载货能力，适合家庭和商业用途。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越野性能良好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部分皮卡车具备较好的越野性能，能够适应复杂的路况。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多样化的定制选择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皮卡车可以根据用户需求进行定制，如加装货箱盖、音响、导航等配置。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专用卡车针对特定用途进行设计，如洒水车、垃圾车、吊车等。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针对特定用途设计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专用卡车通常具备较高的作业效率，能够快速完成特定任务。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作业效率高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由于专用卡车主要用于公共事业或特殊作业，对安全性能的要求较高。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安全性能要求高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专用卡车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卡车用途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物流运输是卡车最主要的用途之一，包括长途货运、城市配送、快递运输等。卡车凭借其载重能力和灵活性，成为物流运输中的重要工具。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卡车在物流运输中发挥着关键作用，能够快速、准确地完成货物的空间位移，满足现代社会对物流效率的高要求。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在建筑行业中，卡车用于运输建筑材料、土方等物资。由于建筑工地环境复杂，卡车需要具备较好的越野性能和承载能力。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建筑行业中的卡车类型多样，包括轻型卡车、重型卡车和特种卡车等，以满足不同施工需求。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在农业生产中，卡车主要用于农资运输、农产品加工和农业机械的牵引等。农业卡车需要适应不同的地形和气候条件，具备较好的耐用性和可靠性。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农业卡车的种类也较为丰富，包括拖拉机、自卸卡车、平板卡车等，能够满足农业生产中的多样化需求。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农业用途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在紧急救援领域，卡车主要用于物资运输、救援设备运输和人员运输等。紧急救援中的卡车需要具备快速响应、机动灵活和承载能力强的特点。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紧急救援卡车通常配备有警报系统和应急标志，以确保在紧急情况下能够快速到达现场并展开救援工作。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紧急救援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卡车结构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https://d.book118.com/107102054115006050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2024-09-23T04:26:48.522</cp:lastPrinted>
  <dcterms:created xsi:type="dcterms:W3CDTF">2024-09-22T20:26:48Z</dcterms:created>
  <dcterms:modified xsi:type="dcterms:W3CDTF">2024-09-22T20:26:50Z</dcterms:modified>
</cp:coreProperties>
</file>