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53D2-95C9-463E-A88D-9A866344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A2254-36E4-47A5-98C7-47E552832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5E7A3-52C2-4E71-A1DA-AC8649CE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F4A26-007C-46BE-AAC6-AE45FDB5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30F20-3F6B-4A75-B393-9F95A6BDF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0E246-8919-4DE6-B1BC-2A25BF9E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0599E-3E8E-4BA8-AF6C-473939BF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55D21-3BAC-4AA9-8E5E-2D9BA2EB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ABD5E-FF09-4382-888A-88038DF3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F9871-965F-4BAF-891A-C05C54ED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28E29-BD3D-4D0F-82D6-73B7C414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6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2122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现场监督工作管理的价值创造与持续改善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价值创造：提升现场监督工作效率与效果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持续改善：不断完善现场监督工作管理体系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现场监督工作管理的未来发展趋势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9" r="9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通过现场监督，确保工作流程的顺畅进行，减少浪费和不必要的停工时间。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确保产品或服务的质量符合预期标准，降低缺陷率和客户投诉。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确保工作场所的安全，遵守相关法规，减少事故和伤害的发生。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通过反馈和数据分析，不断优化工作流程和标准，提高工作效率和质量。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监督结果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汇报现场监督的结果，包括工作效率、质量、安全等方面的数据和指标。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对监督过程中发现的问题进行深入分析，找出根本原因和潜在风险。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提出针对性的改进措施和建议，以解决问题并预防类似问题的再次发生。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根据现场监督的结果和反馈，制定长期的工作规划和改进计划。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现场监督工作管理是指对生产、施工等现场活动进行实时、全面的监督和管理，以确保现场安全、质量和效率达到预期目标。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实时性、全面性、预防性、纠正性。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通过现场监督，及时发现和纠正潜在的安全隐患，降低事故发生的概率。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确保生产过程中的每一步都符合质量标准，减少产品缺陷和返工。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优化现场工作流程，减少浪费和不必要的等待时间，提高工作效率。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通过持续改进和优化现场监督管理工作，提高企业的竞争力和市场地位。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现场监督工作管理起源于工业生产领域，随着工业革命的推进而逐渐发展起来。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从最初的人工监督到后来的自动化监督，再到现在的智能化监督，现场监督工作管理不断向着更高效、更精准的方向发展。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随着物联网、大数据、人工智能等技术的不断发展，未来现场监督工作管理将更加智能化、自动化和精细化。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价值创造：提升现场监督工作效率与效果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通过分析和优化现场监督工作流程，消除不必要的环节和浪费，提高工作效率。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制定标准化的操作规范和流程，确保各项工作的一致性和高效性。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采用先进的信息化技术，如移动应用、大数据分析等，提升现场监督工作的智能化水平，减少人工干预和错误。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优化工作流程，减少浪费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加强对现场监督人员的培训和教育，提高其专业技能和素质，确保工作的高质量完成。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引入质量管理体系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加强监督和检查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建立完善的质量管理体系，明确工作标准和要求，确保各项工作的准确性和可靠性。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加强对现场监督工作的监督和检查，及时发现和纠正问题，降低错误率。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提高工作质量，降低错误率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建立有效的沟通机制，促进团队成员之间的信息交流和协作，提高工作效率。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制定明确的团队目标和计划，激发团队成员的积极性和创造力，提升整体绩效。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通过组织团队活动、培训等方式，增强团队凝聚力和协作精神，提高团队整体战斗力。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加强团队协作，提升整体绩效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持续改善：不断完善现场监督工作管理体系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https://d.book118.com/107102122142006031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2024-09-04T05:50:18.522</cp:lastPrinted>
  <dcterms:created xsi:type="dcterms:W3CDTF">2024-09-03T21:50:18Z</dcterms:created>
  <dcterms:modified xsi:type="dcterms:W3CDTF">2024-09-03T21:50:20Z</dcterms:modified>
</cp:coreProperties>
</file>