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252E6-2F7B-4C5E-81A5-EC7CC2F6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CE978-D60A-4C7C-A2BE-300593C8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ABDAA-DADD-40DA-A305-3D13A62CD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CF82C-ACB3-4BDE-99D3-82C3ADA4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56D22-73DF-4B49-9B76-73FE09D4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0EAB5-7274-4B37-920F-544CAD73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94831-5BFC-429D-BCDB-E968CC47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1B3C6-BD55-4002-AD9A-5965CE0C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769BB-9921-4E4F-9B63-7CA57341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FE510-AC8D-498F-A809-2E0CF62E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94986-1E89-4A7A-8EF9-7F22D269F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2136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：内容与方法\n## 1.安全管理的基本概念与重要性\n### 1.1安全管理的定义与目标\n### 1.2安全管理的重要性及影响因素\n### 1.3安全管理的应用场景与行业需求\n## 2.安全管理的基本原则与方法\n### 2.1安全管理的基本原则\n### 2.2常用的安全管理方法\n### 2.3安全管理方法的优缺点分析\n## 3.安全管理体系的建立与实施\n### 3.1安全管理体系的建立过程\n### 3.2安全管理体系的核心要素\n### 3.3安全管理体系的实施与持续改进\n## 4.安全管理的风险评估与预防\n### 4.1风险评估的目的与方法\n### 4.2风险预防的策略与措施\n### 4.3风险评估与预防的实际案例分析\n## 5.安全管理的培训与教育\n### 5.1安全培训与教育的重要性\n### 5.2安全培训与教育的内容与方式\n### 5.3安全培训与教育的效果评估与改进\n## 6.安全管理的监控与检查\n### 6.1安全监控的目的与方法\n### 6.2安全检查的内容与流程\n### 6.3安全监控与检查的结果应用与改进\n## 7.安全管理的应急响应与事故处理\n### 7.1应急响应的目的与要求\n### 7.2事故处理的原则与流程\n### 7.3应急响应与事故处理的实际案例分析\n## 8.安全管理的发展趋势与展望\n### 8.1安全管理的发展趋势\n### 8.2安全管理的未来挑战与机遇\n### 8.3提高安全管理水平的建议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安全管理：内容与方法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安全管理的基本概念与重要性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安全管理的定义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是指通过对组织内部的安全风险进行识别、评估和控制，以实现组织安全目标的过程。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安全管理涉及到组织的各个方面，包括人员、设备、环境、信息等。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安全管理的目标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：通过预防和控制潜在的安全风险，减少事故发生的可能性。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：确保组织内部员工的生命安全和身体健康。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：防止环境污染和生态破坏，保护组织的生产设施和环境。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确保信息安全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：防止信息泄露、篡改和丢失，确保组织的信息安全。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：安全管理可以降低员工在工作过程中受到伤害的风险，提高员工的工作满意度和忠诚度。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：通过预防和控制事故，可以减少组织的财产损失和法律责任。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：安全管理有助于提高生产效率，降低生产成本，提高组织的竞争力。</a:t>
                </a:r>
                <a:endParaRPr/>
              </a:p>
            </p:txBody>
          </p:sp>
          <p:sp>
            <p:nvSpPr>
              <p:cNvPr id="3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安全管理的重要性</a:t>
                </a:r>
                <a:endParaRPr/>
              </a:p>
            </p:txBody>
          </p:sp>
          <p:sp>
            <p:nvSpPr>
              <p:cNvPr id="3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管理者的安全意识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：管理者的安全意识对安全管理的实施至关重要。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组织的安全投入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：组织在安全方面的投入，如人员、资金、设备等，直接影响安全管理的效果。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：国家的法律法规对安全管理具有指导和约束作用。</a:t>
                </a:r>
                <a:endParaRPr/>
              </a:p>
            </p:txBody>
          </p:sp>
          <p:sp>
            <p:nvSpPr>
              <p:cNvPr id="3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3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5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5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：如石油化工、钢铁冶金、电力等高风险行业，安全管理在预防和控制事故方面发挥着重要作用。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：如道路运输、水上运输、航空运输等，安全管理有助于确保交通安全和降低事故风险。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：如互联网、金融、医疗等，信息安全管理是保障信息系统正常运行的关键。</a:t>
                </a:r>
                <a:endParaRPr/>
              </a:p>
            </p:txBody>
          </p:sp>
          <p:sp>
            <p:nvSpPr>
              <p:cNvPr id="35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应用场景</a:t>
                </a:r>
                <a:endParaRPr/>
              </a:p>
            </p:txBody>
          </p:sp>
          <p:sp>
            <p:nvSpPr>
              <p:cNvPr id="35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：高风险行业对安全管理的需求更高，需要更加严格的安全管理措施和制度。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快速发展的行业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：随着科技的快速发展，新兴行业如人工智能、无人驾驶等对安全管理的需求也在不断增加。</a:t>
                </a:r>
                <a:endParaRPr/>
              </a:p>
            </p:txBody>
          </p:sp>
          <p:sp>
            <p:nvSpPr>
              <p:cNvPr id="36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行业需求</a:t>
                </a:r>
                <a:endParaRPr/>
              </a:p>
            </p:txBody>
          </p:sp>
          <p:sp>
            <p:nvSpPr>
              <p:cNvPr id="36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安全管理的应用场景与行业需求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安全管理的基本原则与方法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8" name="组合 3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69" name="组合 36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预防为主：安全管理应坚持以预防为主，通过预防和控制潜在的安全风险，降低事故发生的可能性。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71" name="组合 37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系统管理：安全管理应采用系统的方法，综合考虑人、机、环、信息等各个方面，实现全面的安全管理。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73" name="组合 37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持续改进：安全管理应不断完善和优化管理制度和方法，以实现持续改进和提高安全管理水平。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安全管理的基本原则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7" name="组合 3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78" name="组合 377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风险评估：通过识别、评估和控制潜在的安全风险，降低事故发生的可能性。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0" name="组合 379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安全培训与教育：提高员工的安全意识和技能，预防事故的发生。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2" name="组合 381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安全监控与检查：通过对组织内部的安全状况进行实时监控和定期检查，确保安全管理制度的落实。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4" name="组合 383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应急响应与事故处理：在事故发生时，迅速启动应急响应机制，采取有效措施，减少事故损失。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常用的安全管理方法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8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9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优点：有助于识别和预防潜在的安全风险，提高安全管理水平。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缺点：评估过程可能受到主观因素的影响，需要定期更新评估方法和标准。</a:t>
                </a:r>
                <a:endParaRPr/>
              </a:p>
            </p:txBody>
          </p:sp>
          <p:sp>
            <p:nvSpPr>
              <p:cNvPr id="3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</p:grpSp>
        <p:grpSp>
          <p:nvGrpSpPr>
            <p:cNvPr id="39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优点：提高员工的安全意识和技能，预防事故的发生。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缺点：培训效果可能受到员工学习能力和态度的影响，需要持续改进培训内容和方式。</a:t>
                </a:r>
                <a:endParaRPr/>
              </a:p>
            </p:txBody>
          </p:sp>
          <p:sp>
            <p:nvSpPr>
              <p:cNvPr id="3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安全培训与教育</a:t>
                </a:r>
                <a:endParaRPr/>
              </a:p>
            </p:txBody>
          </p:sp>
        </p:grpSp>
        <p:grpSp>
          <p:nvGrpSpPr>
            <p:cNvPr id="39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优点：确保安全管理制度的落实，及时发现和处理安全隐患。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缺点：监控和检查过程可能消耗大量的人力和物力，需要合理安排资源。</a:t>
                </a:r>
                <a:endParaRPr/>
              </a:p>
            </p:txBody>
          </p:sp>
          <p:sp>
            <p:nvSpPr>
              <p:cNvPr id="3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安全监控与检查</a:t>
                </a:r>
                <a:endParaRPr/>
              </a:p>
            </p:txBody>
          </p:sp>
        </p:grpSp>
      </p:grpSp>
      <p:pic>
        <p:nvPicPr>
          <p:cNvPr id="39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0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安全管理方法的优缺点分析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安全管理体系的建立与实施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明确安全目标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根据组织的实际情况，制定合理的安全目标。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确保安全目标与组织的整体战略和目标相一致。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制定安全管理制度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根据安全目标，制定和完善安全管理制度。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确保安全管理制度的科学性和实用性。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建立安全管理体系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将安全管理制度的实施与组织的日常运营相结合，建立安全管理体系。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确保安全管理体系的有效性和可持续性。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安全管理体系的建立过程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安全管理体系的核心要素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组合 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" name="组合 27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管理体系结构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安全管理体系应具有清晰的结构和层次，便于组织和实施。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应包括目标、政策、计划、执行、评估和持续改进等关键要素。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" name="组合 32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安全管理体系应建立有效的风险管理制度，识别和评估潜在的安全风险。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应制定风险防控措施，降低事故发生的可能性。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8" name="组合 37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安全培训与教育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安全管理体系应包括员工的安全培训和教育制度，提高员工的安全意识和技能。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应根据员工的特点和需求，制定合适的培训内容和方式。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3" name="组合 42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监控与检查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安全管理体系应建立有效的监控和检查制度，确保安全管理制度的落实。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应定期对组织内部的安全状况进行检查，及时发现和处理安全隐患。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安全管理体系的实施与持续改进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0" name="组合 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1" name="组合 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安全管理体系的实施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将安全管理体系与组织的日常运营相结合，确保安全管理制度的落实。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加强安全管理体系的宣传和培训，提高员工的安全意识和参与度。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6" name="组合 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安全管理体系的持续改进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根据安全管理体系的实施效果和反馈，对管理制度和方法进行持续改进。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加强与其他管理体系的整合，提高组织的管理水平。</a:t>
                </a:r>
                <a:endParaRPr/>
              </a:p>
            </p:txBody>
          </p:sp>
          <p:pic>
            <p:nvPicPr>
              <p:cNvPr id="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安全管理的风险评估与预防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风险评估的目的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识别和评估潜在的安全风险，降低事故发生的可能性。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为制定安全管理制度和措施提供依据。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风险评估的方法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采用定量和定性相结合的方法，对潜在的安全风险进行评估。   -可以参考行业标准和国家法规，制定风险评估标准和流程。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风险预防的策略与措施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4" name="组合 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5" name="组合 8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制定针对性的风险预防策略，降低事故发生的可能性。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应根据风险评估结果，制定合适的风险防控措施。</a:t>
                </a:r>
                <a:endParaRPr/>
              </a:p>
            </p:txBody>
          </p:sp>
          <p:pic>
            <p:nvPicPr>
              <p:cNvPr id="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0" name="组合 8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包括技术措施、管理措施和组织措施等，确保风险防控措施的有效性。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应定期对风险防控措施进行评估和调整，确保其适应组织的发展和变化。</a:t>
                </a:r>
                <a:endParaRPr/>
              </a:p>
            </p:txBody>
          </p:sp>
          <p:pic>
            <p:nvPicPr>
              <p:cNvPr id="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1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分析典型的安全事故案例，了解事故发生的原因和过程。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提炼风险评估和预防的经验和教训，为组织的安全管理提供参考。</a:t>
                </a:r>
                <a:endParaRPr/>
              </a:p>
            </p:txBody>
          </p:sp>
          <p:sp>
            <p:nvSpPr>
              <p:cNvPr id="1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endParaRPr/>
              </a:p>
            </p:txBody>
          </p:sp>
          <p:sp>
            <p:nvSpPr>
              <p:cNvPr id="1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根据案例分析的结果，对组织的安全管理制度和方法进行改进。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加强员工的安全培训和教育，提高员工的安全意识和技能。</a:t>
                </a:r>
                <a:endParaRPr/>
              </a:p>
            </p:txBody>
          </p:sp>
          <p:sp>
            <p:nvSpPr>
              <p:cNvPr id="1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风险评估与预防的实际案例分析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https://d.book118.com/107102136025006043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安全管理：内容与方法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2024-09-16T21:03:16.105</cp:lastPrinted>
  <dcterms:created xsi:type="dcterms:W3CDTF">2024-09-16T13:03:16Z</dcterms:created>
  <dcterms:modified xsi:type="dcterms:W3CDTF">2024-09-16T13:03:18Z</dcterms:modified>
</cp:coreProperties>
</file>