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1B0C8-4A1A-4730-91F5-D87E621A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07ACD-7123-4667-87F1-6316E488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DB81B-782D-491B-A073-D82CA5748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D8FF5-27FC-4A1A-B410-75897332E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4C488-83AF-4A72-9181-7EF728AAD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07975-2F4D-48B3-8EAD-E68260F0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F52A0-6BF9-40A1-8047-A15E0F3FC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9A5E8-F5BE-4CE3-9FF7-CCF5ACCC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4BEC1-5B52-43C3-A114-DB2F8755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6198D-2D4D-4286-9621-BE6A85D19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CAF12-E099-4A61-8F4E-0B30ABF4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04133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推销与谈判技巧57课件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推销与谈判心理学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推销技巧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通过提供准确信息、遵守承诺和表现出真诚，建立起与客户之间的信任关系。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尊重客户的需求、意见和决定，以建立良好的沟通基础。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通过持续关注客户需求和提供优质服务，建立起与客户之间的长期合作关系。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积极倾听客户的需求和意见，以了解他们的真实需求。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倾听客户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通过提问的方式，进一步了解客户的背景、需求和期望。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对客户的背景、需求和期望进行分析，以制定更精准的推销策略。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根据客户需求和市场状况，对产品进行精准定位，以更好地满足客户需求。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根据客户需求和产品定位，制定具体的推销计划，包括目标客户、推销手段和预期效果等。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制定推销计划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根据市场变化和客户需求变化，及时调整推销策略，以保持竞争优势。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制定推销策略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通过面部表情、肢体语言和语气等非语言沟通方式，增强推销效果。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使用清晰、简洁的语言，避免使用过于复杂的词汇或行业术语，以免让客户产生反感。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演示技巧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通过演示产品功能和优势，让客户更直观地了解产品的价值和优势。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792" r="4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75" b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面对面推销技巧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根据目标客户群体和产品特点，选择合适的网络平台进行在线推销。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利用社交媒体平台，发布有价值的内容和活动信息，吸引目标客户关注。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根据目标客户群体和产品特点，选择合适的网络广告平台进行投放。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在线推销技巧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在谈判中，建立起与对手的信任关系是非常重要的。这种信任关系可以减少误解和冲突，并增加双方的合作意愿。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在谈判中，要尊重对手的观点和立场，避免对对手进行攻击或贬低。通过展示尊重，可以建立起与对手的良好关系。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展示尊重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建立信任和尊重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https://d.book118.com/107104133125006025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2024-08-30T08:41:57.082</cp:lastPrinted>
  <dcterms:created xsi:type="dcterms:W3CDTF">2024-08-30T00:41:57Z</dcterms:created>
  <dcterms:modified xsi:type="dcterms:W3CDTF">2024-08-30T00:41:58Z</dcterms:modified>
</cp:coreProperties>
</file>