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C48ED-9187-42E9-8EC4-468F10DEF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53E7F-FC80-48F0-B2CB-157C6C481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BCB76-A4E9-40C9-B301-18E68ED58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E6A8E-C016-4D78-BE8D-CFCE10F13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70E3FD-B665-45F5-92A8-49121FBBA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444BB6-4999-4C80-894C-A2FED1ED1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DEF390-AF18-40A7-A429-73C0AF82A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699E2-9076-4D30-A8FC-4AB24235A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9A1AE-65B6-4E5E-B6EC-ABF2C2673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DCE27-F7E2-4050-899D-608C17F5D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79684-99CB-4C2C-85F4-18619299B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052001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医院重点学科建设实施中的师资队伍建设与人才培养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师资队伍建设与人才培养的互动关系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医学领域快速发展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学科竞争日益激烈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人才队伍是学科建设的基础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随着医学科技的日新月异，新的诊疗技术和方法不断涌现，对医院重点学科建设提出了更高的要求。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医院之间的竞争已经从单一的规模扩张转向学科内涵和质量的竞争，重点学科建设成为提升医院核心竞争力的关键。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优秀的师资队伍和人才培养机制是医院重点学科建设的重要保障，对于提高学科水平、推动医院发展具有重要意义。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03461" y="4918823"/>
            <a:ext cx="1141000" cy="1139476"/>
            <a:chOff x="3803461" y="4918823"/>
            <a:chExt cx="1141000" cy="1139476"/>
          </a:xfrm>
        </p:grpSpPr>
        <p:sp>
          <p:nvSpPr>
            <p:cNvPr id="3" name="AutoShape 3"/>
            <p:cNvSpPr/>
            <p:nvPr/>
          </p:nvSpPr>
          <p:spPr>
            <a:xfrm>
              <a:off x="3803461" y="4918823"/>
              <a:ext cx="1141000" cy="113947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5" name="Freeform 5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Freeform 8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10" name="AutoShape 10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3" name="AutoShape 13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7209887" y="4918823"/>
            <a:ext cx="1141000" cy="1139476"/>
            <a:chOff x="7209887" y="4918823"/>
            <a:chExt cx="1141000" cy="1139476"/>
          </a:xfrm>
        </p:grpSpPr>
        <p:sp>
          <p:nvSpPr>
            <p:cNvPr id="16" name="AutoShape 16"/>
            <p:cNvSpPr/>
            <p:nvPr/>
          </p:nvSpPr>
          <p:spPr>
            <a:xfrm>
              <a:off x="7209887" y="4918823"/>
              <a:ext cx="1141000" cy="1139476"/>
            </a:xfrm>
            <a:prstGeom prst="ellipse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8" name="Freeform 18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231038" y="3559605"/>
            <a:ext cx="1139476" cy="1139476"/>
            <a:chOff x="4231038" y="3559605"/>
            <a:chExt cx="1139476" cy="1139476"/>
          </a:xfrm>
        </p:grpSpPr>
        <p:sp>
          <p:nvSpPr>
            <p:cNvPr id="21" name="AutoShape 21"/>
            <p:cNvSpPr/>
            <p:nvPr/>
          </p:nvSpPr>
          <p:spPr>
            <a:xfrm>
              <a:off x="4231038" y="3559605"/>
              <a:ext cx="1139476" cy="113947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3" name="Freeform 23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完善人才培养体系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加强师资队伍建设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明确学科发展方向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推动学科交叉融合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提升学科国际影响力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58" name="TextBox 58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建立健全人才培养机制，包括选拔、培养、考核、激励等环节，为医院重点学科建设提供源源不断的人才支持。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通过引进高层次人才、优化队伍结构、提升教师素质等措施，打造一支高水平的师资队伍。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通过分析医院内外部环境，明确重点学科的发展方向和目标，为师资队伍建设提供指导。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鼓励不同学科之间的交叉融合，促进多学科协同发展，提高医院整体学科水平。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积极参与国际学术交流与合作，提升医院重点学科的国际知名度和影响力。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重点学科的定义与分类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重点学科是指在医学领域中，具有显著特色、优势和发展潜力的学科，代表医院在该领域的最高水平和核心竞争力。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根据学科性质和发展阶段，可分为基础医学、临床医学、预防医学、中医学、药学等类别。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医院重点学科建设的意义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通过重点学科建设，医院能够集中优势资源，提升诊疗水平、科研能力和教学质量，从而增强医院整体实力。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重点学科建设是推动医学科技进步的重要途径，通过深入研究和实践探索，能够推动医学理论和技术的创新发展。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重点学科建设为医院提供了优质的教学和科研平台，有利于培养具有创新精神和实践能力的高素质医学人才。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提升医院整体实力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促进医学科技进步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培养高素质医学人才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目标：建立具有国际或国内领先水平的重点学科，提升医院在该领域的学术地位和影响力，为患者提供更优质的医疗服务。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医院重点学科建设的目标与任务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制定科学合理的学科建设规划，明确发展目标、重点任务和保障措施。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加强学科带头人和骨干人才的培养与引进，构建优秀的学科团队。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医院重点学科建设的目标与任务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加强科研创新能力建设，提升学科科研水平和成果质量。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加强教学内涵建设，提高人才培养质量和教育教学水平。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加强学科平台建设，完善实验室、临床研究中心等科研和教学平台。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加强国际交流与合作，提升学科的国际影响力和竞争力。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医院重点学科建设的目标与任务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师资队伍建设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师资数量与结构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师资素质与能力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师资培训与进修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师资队伍现状分析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部分教师临床和科研能力不强，教育教学水平有待提高，缺乏创新精神和团队合作意识。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医院对教师的培训和进修重视不够，缺乏系统性和针对性的培训计划，教师的职业发展和学术成长受到限制。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当前医院重点学科的师资队伍数量不足，高层次人才匮乏，学科带头人和骨干教师比例偏低，缺乏合理的年龄、学历和职称结构。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构建一支数量充足、结构合理、素质优良、具有创新精神和国际视野的重点学科师资队伍，提升医院整体学科水平和综合竞争力。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加大高层次人才引进力度，通过优惠政策吸引海内外优秀人才加盟；加强学科带头人和骨干教师队伍建设，培养一批高水平的学科领军人物。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实施青年教师培养计划，通过导师制、访问学者、在职攻读学位等方式提升青年教师教学和科研能力；鼓励教师参加国内外学术会议和交流活动，拓宽学术视野。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师资队伍建设目标与策略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设立教师发展中心，开展教学能力提升培训、科研方法培训等；实施青年教师导师制，发挥老教师的传帮带作用；鼓励教师参与教学改革和课程建设，提高教育教学水平。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灵活多样的人才引进政策，包括提供优厚的薪酬待遇、住房补贴、科研启动经费等；建立人才引进绿色通道，简化引进程序，提高引进效率；加强与国内外知名医学院校和科研机构的合作交流，吸引优秀人才来院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师资队伍培养与引进措施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https://d.book118.com/107105200111006050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2024-09-23T03:02:40.809</cp:lastPrinted>
  <dcterms:created xsi:type="dcterms:W3CDTF">2024-09-22T19:02:40Z</dcterms:created>
  <dcterms:modified xsi:type="dcterms:W3CDTF">2024-09-22T19:02:42Z</dcterms:modified>
</cp:coreProperties>
</file>