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6A24BE-9955-49BC-A6AB-F5310AB3EB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AE11A1-955A-4FA2-A45E-F615F8258B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5C18EF-8D14-455E-A4BF-F7DB7C48D2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72FB1E-A213-4991-9C4E-EF40DE9ACE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31A5B0D-9B6E-4DEB-A59C-0D07A9DAC3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175A31-E54E-428C-A3AF-0B2490241F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F70333D-131A-4DD5-9719-154E1905FF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71EB62-B34D-4F08-8AD7-6CA06C1827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8EE4C4-DD2F-4229-A25B-C6D74A56A0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A55CB3-D78A-4A7B-BF2A-2A3142BDEE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E743EF-A9FA-4159-8A66-D28F8F6995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7106123034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《容器设计基础》ppt课件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容器概述</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容器技术原理</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容器设计与实践</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容器安全与性能优化</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容器生态与未来发展</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容器概述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容器技术的原理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通过隔离和封装应用程序及其依赖项，实现应用程序的快速部署和管理。</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容器技术的定义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容器技术是一种将应用程序及其依赖项打包到可移植的容器中的方法，使得应用程序可以在不同的环境中无缝运行。</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容器技术的核心组件</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包括容器镜像、容器运行时和容器编排系统等。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容器技术的定义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093" r="18093"/>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容器化的应用程序可以在任何支持容器技术的平台上运行，无需考虑底层环境差异。</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可移植性</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容器技术通过隔离机制实现资源的隔离，确保每个容器都有独立的资源使用空间，避免资源冲突和浪费。</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资源隔离</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容器化应用程序的部署只需简单的命令行操作，大大缩短了部署时间。</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快速部署</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容器编排系统提供了强大的管理能力，使得大规模容器集群的部署和管理变得简单高效。</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简化管理</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容器技术的优势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容器技术的应用场景</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微服务架构</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容器技术是微服务架构的最佳实践，通过容器化每个微服务，实现服务的快速部署和管理。</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云原生应用</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云原生应用基于容器技术构建，实现了应用的高可用性和可伸缩性。</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持续集成/持续部署（CI/CD）</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容器技术简化了持续集成/持续部署的流程，提高了开发效率和软件质量。</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边缘计算</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在边缘计算场景中，容器技术可以提供轻量级的部署和管理方式，降低运维成本。</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容器技术原理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它提供了一种高效的方式来打包、部署和运行应用程序，使得应用程序的部署和管理更加简单和快速。</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容器运行环境是一种轻量级的虚拟化技术，它允许应用程序在隔离的环境中运行，而无需进行完整的系统虚拟化。</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容器运行环境使用共享操作系统内核，从而减少了资源占用并提高了性能。</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容器运行环境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292" r="14292"/>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Docker是一种流行的容器技术，它提供了一种标准化的方式来创建、部署和运行容器。</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Docker使用容器镜像来定义应用程序及其依赖项，使得应用程序的部署和管理更加简单和一致。</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Docker还提供了一组强大的工具，如Dockerfile、Docker Compose和Docker Swarm，用于自动化构建、部署和管理容器化应用程序。</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Docker容器技术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Kubernetes是一种开源的容器编排系统，它提供了自动部署、自动扩展和自动管理容器化应用程序的功能。</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Kubernetes还提供了强大的可扩展性和可移植性，使得容器化应用程序可以在不同的云平台和环境中运行和管理。</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Kubernetes通过定义应用程序的部署规格，如容器镜像、资源需求和网络配置等，来自动化容器的创建、启动、停止、重启和删除等操作。</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Kubernetes容器编排技术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容器设计与实践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https://d.book118.com/107106123034006031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2024-09-03T07:27:32.247</cp:lastPrinted>
  <dcterms:created xsi:type="dcterms:W3CDTF">2024-09-02T23:27:32Z</dcterms:created>
  <dcterms:modified xsi:type="dcterms:W3CDTF">2024-09-02T23:27:34Z</dcterms:modified>
</cp:coreProperties>
</file>