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966D82-3D50-4B72-ACB6-DB62F097F4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AC5B99-1190-482C-97A0-2B354D4A9A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EAC04D-D66B-4CBB-A162-326DCBEB2C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12EECB-2C56-4DC6-8686-50C7BE6310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1E4F94-097C-4CFA-B98F-E79B63382D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C8ACAF-1D3B-4B5C-93FE-F76B44B676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898F0B-A12B-4551-8EF2-47DF20FCD0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9E54BD-AEC5-4C70-8764-93BE9C4C40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5A5D75-0C6B-4C6A-83B1-4F0E96701B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13B4EF-FD82-40C6-B985-306D95ED44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B7722E-CA89-42EF-BB17-FD499A00B3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11012403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企业社会责任与可持续发展管理</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企业社会责任与可持续发展的关系
 企业社会责任的含义和重要性
 可持续发展的内涵和目标
 企业社会责任与可持续发展的融合
 企业社会责任对可持续发展的贡献
 可持续发展对企业社会责任的影响
 企业社会责任与可持续发展管理的挑战
 促进企业社会责任与可持续发展管理的措施</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企业社会责任与可持续发展的关系</a:t>
            </a:r>
          </a:p>
        </p:txBody>
      </p:sp>
      <p:sp>
        <p:nvSpPr>
          <p:cNvPr id="3" name="Subtitle 2"/>
          <p:cNvSpPr>
            <a:spLocks noGrp="1"/>
          </p:cNvSpPr>
          <p:nvPr>
            <p:ph type="subTitle" idx="1"/>
          </p:nvPr>
        </p:nvSpPr>
        <p:spPr/>
        <p:txBody>
          <a:bodyPr/>
          <a:lstStyle/>
          <a:p>
            <a:r>
              <a:t>企业社会责任与可持续发展管理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企业社会责任与可持续发展的关系</a:t>
            </a:r>
          </a:p>
        </p:txBody>
      </p:sp>
      <p:sp>
        <p:nvSpPr>
          <p:cNvPr id="3" name="Text Placeholder 2"/>
          <p:cNvSpPr>
            <a:spLocks noGrp="1"/>
          </p:cNvSpPr>
          <p:nvPr>
            <p:ph type="body" idx="1"/>
          </p:nvPr>
        </p:nvSpPr>
        <p:spPr/>
        <p:txBody>
          <a:bodyPr/>
          <a:lstStyle/>
          <a:p>
            <a:r>
              <a:t>企业社会责任与可持续发展的内在联系</a:t>
            </a:r>
          </a:p>
        </p:txBody>
      </p:sp>
      <p:sp>
        <p:nvSpPr>
          <p:cNvPr id="4" name="Content Placeholder 3"/>
          <p:cNvSpPr>
            <a:spLocks noGrp="1"/>
          </p:cNvSpPr>
          <p:nvPr>
            <p:ph sz="half" idx="2"/>
          </p:nvPr>
        </p:nvSpPr>
        <p:spPr/>
        <p:txBody>
          <a:bodyPr/>
          <a:lstStyle/>
          <a:p>
            <a:r>
              <a:t>1. 企业社会责任与可持续发展是相互依存、相互促进的。企业社会责任是企业可持续发展的基础，而可持续发展是企业社会责任的最终目标。</a:t>
            </a:r>
          </a:p>
          <a:p>
            <a:r>
              <a:t>2. 企业社会责任有助于企业可持续发展。企业社会责任可以帮助企业提高品牌形象、增强市场竞争力、降低经营风险，从而促进企业可持续发展。</a:t>
            </a:r>
          </a:p>
          <a:p>
            <a:r>
              <a:t>3. 可持续发展有助于企业社会责任。可持续发展可以帮助企业减少对环境的负面影响，改善员工的工作环境，提高企业对社会的贡献，从而促进企业社会责任。</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企业社会责任与可持续发展的关系</a:t>
            </a:r>
          </a:p>
        </p:txBody>
      </p:sp>
      <p:sp>
        <p:nvSpPr>
          <p:cNvPr id="3" name="Text Placeholder 2"/>
          <p:cNvSpPr>
            <a:spLocks noGrp="1"/>
          </p:cNvSpPr>
          <p:nvPr>
            <p:ph type="body" idx="1"/>
          </p:nvPr>
        </p:nvSpPr>
        <p:spPr/>
        <p:txBody>
          <a:bodyPr/>
          <a:lstStyle/>
          <a:p>
            <a:r>
              <a:t>企业社会责任与可持续发展之间的影响机制</a:t>
            </a:r>
          </a:p>
        </p:txBody>
      </p:sp>
      <p:sp>
        <p:nvSpPr>
          <p:cNvPr id="4" name="Content Placeholder 3"/>
          <p:cNvSpPr>
            <a:spLocks noGrp="1"/>
          </p:cNvSpPr>
          <p:nvPr>
            <p:ph sz="half" idx="2"/>
          </p:nvPr>
        </p:nvSpPr>
        <p:spPr/>
        <p:txBody>
          <a:bodyPr/>
          <a:lstStyle/>
          <a:p>
            <a:r>
              <a:t>1. 企业社会责任可以通过提高企业经济绩效来促进可持续发展。企业社会责任可以帮助企业降低成本、提高效率、增加收入，从而提高企业经济绩效。更好的经济绩效使企业能够投资于可持续发展项目，为员工提供更好的福利，并减少对环境的影响，从而促进社会和环境的可持续发展。</a:t>
            </a:r>
          </a:p>
          <a:p>
            <a:r>
              <a:t>2. 企业社会责任可以通过提高企业声誉来促进可持续发展。企业社会责任可以帮助企业赢得更多的客户和投资者，从而提高企业声誉。良好的声誉将使企业更容易获得资金，吸引优秀人才，建立合作伙伴关系，从而促进社会和环境的可持续发展。</a:t>
            </a:r>
          </a:p>
          <a:p>
            <a:r>
              <a:t>3. 企业社会责任可以通过提高企业创新能力来促进可持续发展。企业社会责任可以帮助企业培养创新文化，鼓励员工创新，从而提高企业创新能力。创新能力使企业能够开发出新的产品和服务，提高生产效率，降低成本，从而促进社会和环境的可持续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企业社会责任与可持续发展的关系</a:t>
            </a:r>
          </a:p>
        </p:txBody>
      </p:sp>
      <p:sp>
        <p:nvSpPr>
          <p:cNvPr id="3" name="Content Placeholder 2"/>
          <p:cNvSpPr>
            <a:spLocks noGrp="1"/>
          </p:cNvSpPr>
          <p:nvPr>
            <p:ph sz="half" idx="2"/>
          </p:nvPr>
        </p:nvSpPr>
        <p:spPr/>
        <p:txBody>
          <a:bodyPr/>
          <a:lstStyle/>
          <a:p>
            <a:r>
              <a:t>1. 企业社会责任与可持续发展之间的协调机制包括：政府监管、市场机制、社会监督、企业自律等。</a:t>
            </a:r>
          </a:p>
          <a:p>
            <a:r>
              <a:t>2. 政府监管是协调企业社会责任与可持续发展的重要机制。政府可以通过颁布法律法规、制定政策措施、提供财政支持等手段，来引导企业履行社会责任，促进可持续发展。</a:t>
            </a:r>
          </a:p>
          <a:p>
            <a:r>
              <a:t>3. 市场机制是协调企业社会责任与可持续发展的重要机制。市场机制可以激励企业履行社会责任，促进可持续发展。消费者可以通过选择具有社会责任感和可持续发展理念的企业的产品和服务，来支持这些企业，从而引导企业履行社会责任，促进可持续发展。</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企业社会责任与可持续发展之间的协调机制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企业社会责任与可持续发展的关系</a:t>
            </a:r>
          </a:p>
        </p:txBody>
      </p:sp>
      <p:sp>
        <p:nvSpPr>
          <p:cNvPr id="3" name="Text Placeholder 2"/>
          <p:cNvSpPr>
            <a:spLocks noGrp="1"/>
          </p:cNvSpPr>
          <p:nvPr>
            <p:ph type="body" idx="1"/>
          </p:nvPr>
        </p:nvSpPr>
        <p:spPr/>
        <p:txBody>
          <a:bodyPr/>
          <a:lstStyle/>
          <a:p>
            <a:r>
              <a:t>企业社会责任与可持续发展之间的冲突与解决</a:t>
            </a:r>
          </a:p>
        </p:txBody>
      </p:sp>
      <p:sp>
        <p:nvSpPr>
          <p:cNvPr id="4" name="Content Placeholder 3"/>
          <p:cNvSpPr>
            <a:spLocks noGrp="1"/>
          </p:cNvSpPr>
          <p:nvPr>
            <p:ph sz="half" idx="2"/>
          </p:nvPr>
        </p:nvSpPr>
        <p:spPr/>
        <p:txBody>
          <a:bodyPr/>
          <a:lstStyle/>
          <a:p>
            <a:r>
              <a:t>1. 企业社会责任与可持续发展之间可能存在冲突。例如：企业为了追求利润而损害环境、企业为了降低成本而牺牲员工权益。</a:t>
            </a:r>
          </a:p>
          <a:p>
            <a:r>
              <a:t>2. 解决企业社会责任与可持续发展之间的冲突的方法包括：政府监管、市场机制、社会监督、企业自律等。</a:t>
            </a:r>
          </a:p>
          <a:p>
            <a:r>
              <a:t>3. 企业可以通过以下途径来解决企业社会责任与可持续发展之间的冲突：</a:t>
            </a:r>
          </a:p>
          <a:p>
            <a:r>
              <a:t> - 成立专门的部门或小组，负责企业社会责任和可持续发展工作。</a:t>
            </a:r>
          </a:p>
          <a:p>
            <a:r>
              <a:t> - 制定企业社会责任和可持续发展政策，明确企业的社会责任和可持续发展目标。</a:t>
            </a:r>
          </a:p>
          <a:p>
            <a:r>
              <a:t> - 开展员工培训，提高员工对企业社会责任和可持续发展重要性的认识。</a:t>
            </a:r>
          </a:p>
          <a:p>
            <a:r>
              <a:t> - 建立绩效评估体系，将企业社会责任和可持续发展纳入企业的绩效评估体系。</a:t>
            </a:r>
          </a:p>
          <a:p>
            <a:r>
              <a:t> - 发布企业社会责任和可持续发展报告，向社会公众报告企业在社会责任和可持续发展方面的表现。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企业社会责任的含义和重要性</a:t>
            </a:r>
          </a:p>
        </p:txBody>
      </p:sp>
      <p:sp>
        <p:nvSpPr>
          <p:cNvPr id="3" name="Subtitle 2"/>
          <p:cNvSpPr>
            <a:spLocks noGrp="1"/>
          </p:cNvSpPr>
          <p:nvPr>
            <p:ph type="subTitle" idx="1"/>
          </p:nvPr>
        </p:nvSpPr>
        <p:spPr/>
        <p:txBody>
          <a:bodyPr/>
          <a:lstStyle/>
          <a:p>
            <a:r>
              <a:t>企业社会责任与可持续发展管理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企业社会责任的含义和重要性</a:t>
            </a:r>
          </a:p>
        </p:txBody>
      </p:sp>
      <p:sp>
        <p:nvSpPr>
          <p:cNvPr id="3" name="Text Placeholder 2"/>
          <p:cNvSpPr>
            <a:spLocks noGrp="1"/>
          </p:cNvSpPr>
          <p:nvPr>
            <p:ph type="body" idx="1"/>
          </p:nvPr>
        </p:nvSpPr>
        <p:spPr/>
        <p:txBody>
          <a:bodyPr/>
          <a:lstStyle/>
          <a:p>
            <a:r>
              <a:t>企业社会责任的含义</a:t>
            </a:r>
          </a:p>
        </p:txBody>
      </p:sp>
      <p:sp>
        <p:nvSpPr>
          <p:cNvPr id="4" name="Content Placeholder 3"/>
          <p:cNvSpPr>
            <a:spLocks noGrp="1"/>
          </p:cNvSpPr>
          <p:nvPr>
            <p:ph sz="half" idx="2"/>
          </p:nvPr>
        </p:nvSpPr>
        <p:spPr/>
        <p:txBody>
          <a:bodyPr/>
          <a:lstStyle/>
          <a:p>
            <a:r>
              <a:t>1. 广义的社会责任概念：企业社会责任是从社会角度对社会环境与企业活动之间的关系进行评价的价值判断，企业应尊重并爱护职工、尊重并维护消费者、股东以及其它利益相关者的利益。企业社会责任要求企业超越经济责任，将履行社会义务视为企业发展战略的重要组成部分。</a:t>
            </a:r>
          </a:p>
          <a:p>
            <a:r>
              <a:t>2. 狭义的社会责任概念：企业社会责任是企业在追求经济效益的同时，主动承担对员工、股东、消费者、社区和环境的责任，积极参与公共事务，探索与社会和谐共存、共同发展之路。是企业对各种利益相关者所负有的义务，及企业对社会价值的确认与兑现。</a:t>
            </a:r>
          </a:p>
          <a:p>
            <a:r>
              <a:t>3. 企业社会责任的伦理学基础：企业社会责任的伦理基础包括三个方面：以人为本的伦理观念、环境伦理观念以及公益伦理观念。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企业社会责任的含义和重要性</a:t>
            </a:r>
          </a:p>
        </p:txBody>
      </p:sp>
      <p:sp>
        <p:nvSpPr>
          <p:cNvPr id="3" name="Text Placeholder 2"/>
          <p:cNvSpPr>
            <a:spLocks noGrp="1"/>
          </p:cNvSpPr>
          <p:nvPr>
            <p:ph type="body" idx="1"/>
          </p:nvPr>
        </p:nvSpPr>
        <p:spPr/>
        <p:txBody>
          <a:bodyPr/>
          <a:lstStyle/>
          <a:p>
            <a:r>
              <a:t>企业社会责任的重要性</a:t>
            </a:r>
          </a:p>
        </p:txBody>
      </p:sp>
      <p:sp>
        <p:nvSpPr>
          <p:cNvPr id="4" name="Content Placeholder 3"/>
          <p:cNvSpPr>
            <a:spLocks noGrp="1"/>
          </p:cNvSpPr>
          <p:nvPr>
            <p:ph sz="half" idx="2"/>
          </p:nvPr>
        </p:nvSpPr>
        <p:spPr/>
        <p:txBody>
          <a:bodyPr/>
          <a:lstStyle/>
          <a:p>
            <a:r>
              <a:t>1. 提升企业的竞争力：对企业来说，履行社会责任一方面可以提高企业声誉，另一方面可以降低企业的运营成本。因此，越来越多的企业开始重视履行社会责任，并将其作为提高企业竞争力的重要手段。</a:t>
            </a:r>
          </a:p>
          <a:p>
            <a:r>
              <a:t>2. 促进经济的可持续发展：企业社会责任的价值取向和理念与可持续发展是一致的。企业在履行社会责任时，不仅可以促进经济的增长，而且可以促进社会和环境的可持续发展。</a:t>
            </a:r>
          </a:p>
          <a:p>
            <a:r>
              <a:t>3. 维护社会稳定：企业社会责任有助于缩小社会贫富差距，减少社会不稳定因素，维护社会稳定。企业社会责任的实施有利于维护社会治安、稳定经济，促进社会的可持续发展。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可持续发展的内涵和目标</a:t>
            </a:r>
          </a:p>
        </p:txBody>
      </p:sp>
      <p:sp>
        <p:nvSpPr>
          <p:cNvPr id="3" name="Subtitle 2"/>
          <p:cNvSpPr>
            <a:spLocks noGrp="1"/>
          </p:cNvSpPr>
          <p:nvPr>
            <p:ph type="subTitle" idx="1"/>
          </p:nvPr>
        </p:nvSpPr>
        <p:spPr/>
        <p:txBody>
          <a:bodyPr/>
          <a:lstStyle/>
          <a:p>
            <a:r>
              <a:t>企业社会责任与可持续发展管理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可持续发展的内涵和目标</a:t>
            </a:r>
          </a:p>
        </p:txBody>
      </p:sp>
      <p:sp>
        <p:nvSpPr>
          <p:cNvPr id="3" name="Text Placeholder 2"/>
          <p:cNvSpPr>
            <a:spLocks noGrp="1"/>
          </p:cNvSpPr>
          <p:nvPr>
            <p:ph type="body" idx="1"/>
          </p:nvPr>
        </p:nvSpPr>
        <p:spPr/>
        <p:txBody>
          <a:bodyPr/>
          <a:lstStyle/>
          <a:p>
            <a:r>
              <a:t>可持续发展的社会维度：</a:t>
            </a:r>
          </a:p>
        </p:txBody>
      </p:sp>
      <p:sp>
        <p:nvSpPr>
          <p:cNvPr id="4" name="Content Placeholder 3"/>
          <p:cNvSpPr>
            <a:spLocks noGrp="1"/>
          </p:cNvSpPr>
          <p:nvPr>
            <p:ph sz="half" idx="2"/>
          </p:nvPr>
        </p:nvSpPr>
        <p:spPr/>
        <p:txBody>
          <a:bodyPr/>
          <a:lstStyle/>
          <a:p>
            <a:r>
              <a:t>1. 社会公平与正义：可持续发展强调社会正义和公平，努力消除贫困、减少不平等，通过创造体面的工作和促进社会包容，使每个人都能够获得机会和资源，以实现其全部潜力。</a:t>
            </a:r>
          </a:p>
          <a:p>
            <a:r>
              <a:t>2. 社会稳定与和谐：可持续发展旨在建立一个和平、稳定和繁荣的社会，通过解决冲突、促进合作、增进理解，防止战争和暴力，营造有利于可持续发展的社会环境。</a:t>
            </a:r>
          </a:p>
          <a:p>
            <a:r>
              <a:t>3. 文化多样性和遗产保护：可持续发展强调尊重和保护文化多样性，促进跨文化交流和理解，保护历史遗产和传统文化，维护人类共同的文化遗产。</a:t>
            </a:r>
          </a:p>
        </p:txBody>
      </p:sp>
      <p:sp>
        <p:nvSpPr>
          <p:cNvPr id="5" name="Text Placeholder 4"/>
          <p:cNvSpPr>
            <a:spLocks noGrp="1"/>
          </p:cNvSpPr>
          <p:nvPr>
            <p:ph type="body" idx="3"/>
          </p:nvPr>
        </p:nvSpPr>
        <p:spPr/>
        <p:txBody>
          <a:bodyPr/>
          <a:lstStyle/>
          <a:p>
            <a:r>
              <a:t>可持续发展的经济维度：</a:t>
            </a:r>
          </a:p>
        </p:txBody>
      </p:sp>
      <p:sp>
        <p:nvSpPr>
          <p:cNvPr id="6" name="Content Placeholder 5"/>
          <p:cNvSpPr>
            <a:spLocks noGrp="1"/>
          </p:cNvSpPr>
          <p:nvPr>
            <p:ph sz="half" idx="4"/>
          </p:nvPr>
        </p:nvSpPr>
        <p:spPr/>
        <p:txBody>
          <a:bodyPr/>
          <a:lstStyle/>
          <a:p>
            <a:r>
              <a:t>1. 经济增长与绿色转型：可持续发展追求经济增长与环境保护的平衡，通过采用可再生能源、提高能源效率、发展循环经济，实现经济增长的同时减少对环境的负面影响，推动经济向绿色、低碳、循环的方向转型。</a:t>
            </a:r>
          </a:p>
          <a:p>
            <a:r>
              <a:t>2. 资源高效利用和循环经济：可持续发展主张资源的有效利用和循环再利用，减少资源消耗和废物产生，通过采用先进技术、改进生产工艺、建立循环经济体系，降低对资源的依赖性，实现经济的可持续发展。</a:t>
            </a:r>
          </a:p>
          <a:p>
            <a:r>
              <a:t>3. 公平贸易与可持续消费：可持续发展倡导公平贸易和可持续消费，鼓励消费者选择对社会和环境负责的产品和服务，通过改变消费行为和推动企业责任，促进可持续生产和消费。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可持续发展的内涵和目标</a:t>
            </a:r>
          </a:p>
        </p:txBody>
      </p:sp>
      <p:sp>
        <p:nvSpPr>
          <p:cNvPr id="3" name="Text Placeholder 2"/>
          <p:cNvSpPr>
            <a:spLocks noGrp="1"/>
          </p:cNvSpPr>
          <p:nvPr>
            <p:ph type="body" idx="1"/>
          </p:nvPr>
        </p:nvSpPr>
        <p:spPr/>
        <p:txBody>
          <a:bodyPr/>
          <a:lstStyle/>
          <a:p>
            <a:r>
              <a:t>可持续发展的环境维度：</a:t>
            </a:r>
          </a:p>
        </p:txBody>
      </p:sp>
      <p:sp>
        <p:nvSpPr>
          <p:cNvPr id="4" name="Content Placeholder 3"/>
          <p:cNvSpPr>
            <a:spLocks noGrp="1"/>
          </p:cNvSpPr>
          <p:nvPr>
            <p:ph sz="half" idx="2"/>
          </p:nvPr>
        </p:nvSpPr>
        <p:spPr/>
        <p:txBody>
          <a:bodyPr/>
          <a:lstStyle/>
          <a:p>
            <a:r>
              <a:t>1. 气候变化与全球变暖：可持续发展致力于应对气候变化和全球变暖，通过减少温室气体排放、发展可再生能源、保护森林和海洋，减缓气候变化的影响，维护全球生态平衡。</a:t>
            </a:r>
          </a:p>
          <a:p>
            <a:r>
              <a:t>2. 生物多样性和生态系统保护：可持续发展强调保护生物多样性和维护生态系统平衡，通过建立自然保护区、控制污染、减少过度开发，防止物种灭绝和生态系统退化，保护人类赖以生存的自然环境。</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企业社会责任与可持续发展的融合</a:t>
            </a:r>
          </a:p>
        </p:txBody>
      </p:sp>
      <p:sp>
        <p:nvSpPr>
          <p:cNvPr id="3" name="Subtitle 2"/>
          <p:cNvSpPr>
            <a:spLocks noGrp="1"/>
          </p:cNvSpPr>
          <p:nvPr>
            <p:ph type="subTitle" idx="1"/>
          </p:nvPr>
        </p:nvSpPr>
        <p:spPr/>
        <p:txBody>
          <a:bodyPr/>
          <a:lstStyle/>
          <a:p>
            <a:r>
              <a:t>企业社会责任与可持续发展管理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https://d.book118.com/107110124034006041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企业社会责任与可持续发展的关系</vt:lpstr>
      <vt:lpstr> 企业社会责任与可持续发展的关系</vt:lpstr>
      <vt:lpstr> 企业社会责任与可持续发展的关系</vt:lpstr>
      <vt:lpstr> 企业社会责任与可持续发展的关系</vt:lpstr>
      <vt:lpstr> 企业社会责任与可持续发展的关系</vt:lpstr>
      <vt:lpstr> 企业社会责任的含义和重要性</vt:lpstr>
      <vt:lpstr> 企业社会责任的含义和重要性</vt:lpstr>
      <vt:lpstr> 企业社会责任的含义和重要性</vt:lpstr>
      <vt:lpstr> 可持续发展的内涵和目标</vt:lpstr>
      <vt:lpstr> 可持续发展的内涵和目标</vt:lpstr>
      <vt:lpstr> 可持续发展的内涵和目标</vt:lpstr>
      <vt:lpstr> 企业社会责任与可持续发展的融合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2024-09-13T22:22:58.538</cp:lastPrinted>
  <dcterms:created xsi:type="dcterms:W3CDTF">2024-09-13T14:22:58Z</dcterms:created>
  <dcterms:modified xsi:type="dcterms:W3CDTF">2024-09-13T14:23:00Z</dcterms:modified>
</cp:coreProperties>
</file>