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3980A-B9E8-45A6-92D2-ED39950F9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8EB89-E454-40A1-A5C5-720356E3A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E4A71-E128-48EC-86E0-BB3C284B2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65911-CF73-4282-A212-06D244B3F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687F1F-FD56-46C5-BFC4-0B9887CFD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BC7126-5970-412E-B768-C22E4041A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20613-34A9-415E-B1AE-3B7B2926B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8ED03-26A5-4CC3-B464-0F286066C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B4482-670C-488F-B215-C9BD44D51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88786-1E99-4180-9DD2-F13E25D11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C6EC4-42F5-48DA-AB59-A498D476F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11020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新生儿休克的观察及护理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新生儿休克观察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新生儿休克护理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新生儿休克治疗进展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休克是一种由各种原因引起的急性循环衰竭综合征，以血压下降、组织灌注不足、细胞代谢紊乱为特征。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休克可分为低血容量性休克、感染性休克、心源性休克和神经源性休克等类型。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新生儿休克常见病因包括出生时失血、严重感染、严重心脏疾病等。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休克时，由于有效循环血容量减少，导致血压下降、组织灌注不足，进而引起细胞代谢紊乱和多器官功能障碍。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新生儿休克主要表现为皮肤湿冷、苍白、发绀，呼吸急促或呼吸困难，心率加快或减慢，反应差、嗜睡或昏迷等。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血压下降、脉搏细速、尿量减少等。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新生儿休克观察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脉搏情况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观察新生儿的皮肤颜色，是否出现苍白、青紫或花纹等异常表现。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留意新生儿的呼吸频率、深度和节奏，是否存在呼吸困难或暂停。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观察新生儿的反应和神志状况，是否出现嗜睡、昏迷或惊厥。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检查新生儿的脉搏，注意脉搏是否微弱、快速或不规则。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监测新生儿的体温，注意是否出现体温过高或过低。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观察指标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呼吸状况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肤色变化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体温变化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神志状态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对比观察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在固定的时间点记录观察结果，以便及时发现异常变化。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在一定时间内持续观察，以便全面了解病情发展。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结合其他检查结果和病史，对观察结果进行综合分析。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将观察结果与正常值进行对比，以便准确判断病情。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保护新生儿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观察注意事项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观察到异常情况时，应及时记录并报告医生。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避免干扰和刺激，保持环境安静，以便准确观察。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在观察过程中，应确保新生儿的保暖和安全。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在医生到来前，应保持冷静，配合医生进行紧急处理。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新生儿休克护理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https://d.book118.com/107111020010006043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2024-09-16T16:49:18.767</cp:lastPrinted>
  <dcterms:created xsi:type="dcterms:W3CDTF">2024-09-16T08:49:18Z</dcterms:created>
  <dcterms:modified xsi:type="dcterms:W3CDTF">2024-09-16T08:49:20Z</dcterms:modified>
</cp:coreProperties>
</file>