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32A4B-3152-435B-96E0-3D5C24A05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ABFA5-8A1F-45F5-A727-3C16FCF5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3EA5D-B19D-485D-8A24-84137BAD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EACA5-53EB-4B4C-A3AC-48D1C8CC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DACD2-FBA7-40D1-9C05-B25A65EF9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0C004-9626-41D7-806D-B15C09710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A5AD6-E5AA-4042-877C-0E2C5FBC0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D29AF-E1FF-41D4-AD37-EA130692F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42800-EB2E-4945-BF09-B342A531F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95DE9-CEF4-43E0-81A6-1538E6CF4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9B4D1-3E1D-401E-B360-F57015B7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666" r:id="rId2"/>
    <p:sldLayoutId id="2147490667" r:id="rId3"/>
    <p:sldLayoutId id="2147490668" r:id="rId4"/>
    <p:sldLayoutId id="2147490669" r:id="rId5"/>
    <p:sldLayoutId id="2147490670" r:id="rId6"/>
    <p:sldLayoutId id="2147490671" r:id="rId7"/>
    <p:sldLayoutId id="2147490672" r:id="rId8"/>
    <p:sldLayoutId id="2147490673" r:id="rId9"/>
    <p:sldLayoutId id="2147490674" r:id="rId10"/>
    <p:sldLayoutId id="21474906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1106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2023年4S店行政专员年度总结及下一年规划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行政工作优化建议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团队协作与沟通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应对突发情况的预案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个人职业发展与规划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完成的任务和成绩</a:t>
            </a:r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客户满意度提升：通过优化服务流程，提高客户满意度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2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销售业绩增长：通过加强销售团队培训，提高销售业绩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2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成本控制：通过优化采购流程，降低采购成本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3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团队建设：通过举办团队活动，增强团队凝聚力和协作能力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72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74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问题：员工流失率高 解决方案：提高员工福利待遇，加强企业文化建设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解决方案：提高员工福利待遇，加强企业文化建设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80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问题：客户满意度下降 解决方案：加强员工培训，提高服务质量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2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解决方案：加强员工培训，提高服务质量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86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问题：库存管理不善 解决方案：优化库存管理流程，提高库存周转率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解决方案：优化库存管理流程，提高库存周转率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92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问题：市场竞争激烈 解决方案：加强品牌建设，提高市场竞争力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4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解决方案：加强品牌建设，提高市场竞争力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030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工作态度：积极、认真、负责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工作成果：完成各项行政工作，取得良好成绩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工作技能：熟练掌握各项行政工作技能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工作不足：需要加强沟通协调能力，提高团队协作能力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工作效率：高效完成各项任务，提高工作效率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改进措施：加强学习，提高自身素质，改进工作方法，提高工作效率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下一年工作计划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4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提升客户满意度：通过优化服务流程、提高服务质量等方式，提升客户满意度。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提高工作效率：通过优化工作流程、提高员工技能等方式，提高工作效率。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增加销售额：通过开展促销活动、提高销售技巧等方式，增加销售额。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加强团队建设：通过开展团队活动、提高团队凝聚力等方式，加强团队建设。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工作重点和任务</a:t>
            </a:r>
            <a:endParaRPr lang="zh-CN" altLang="en-US"/>
          </a:p>
        </p:txBody>
      </p:sp>
      <p:sp>
        <p:nvSpPr>
          <p:cNvPr id="10492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提升服务质量：加强员工培训，提高服务水平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加强客户关系管理：建立客户档案，提高客户满意度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拓展业务范围：增加新车型，扩大市场份额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优化业务流程：简化流程，提高工作效率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提升个人能力的计划</a:t>
            </a:r>
            <a:endParaRPr lang="zh-CN" altLang="en-US"/>
          </a:p>
        </p:txBody>
      </p:sp>
      <p:sp>
        <p:nvSpPr>
          <p:cNvPr id="10492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学习新的技能和知识，如市场营销、客户服务等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阅读相关书籍和文章，了解行业动态和趋势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实践和总结，将所学知识应用到实际工作中，不断提升工作效率和质量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参加培训和研讨会，提高专业素养和技能水平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行政工作优化建议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提高工作效率的方法</a:t>
            </a:r>
            <a:endParaRPr lang="zh-CN" altLang="en-US"/>
          </a:p>
        </p:txBody>
      </p:sp>
      <p:sp>
        <p:nvSpPr>
          <p:cNvPr id="10493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制定明确的工作计划和目标，确保工作有序进行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提高团队协作能力，加强沟通和协调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定期进行工作总结和反思，发现问题及时改进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优化工作流程，减少不必要的环节和步骤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优化工作流程的建议</a:t>
            </a:r>
            <a:endParaRPr lang="zh-CN" altLang="en-US"/>
          </a:p>
        </p:txBody>
      </p:sp>
      <p:sp>
        <p:nvSpPr>
          <p:cNvPr id="104946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定期进行工作流程的评估与优化，提高工作效率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引入先进的管理工具，提高工作效率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加强部门间的沟通与协作，提高工作效率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9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简化审批流程，提高工作效率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https://d.book118.com/107111106131006030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2023年4S店行政专员年度总结及下一年规划</vt:lpstr>
      <vt:lpstr>目录</vt:lpstr>
      <vt:lpstr>2023年工作总结</vt:lpstr>
      <vt:lpstr>完成的任务和成绩</vt:lpstr>
      <vt:lpstr>遇到的问题和解决方案</vt:lpstr>
      <vt:lpstr>自我评估和反思</vt:lpstr>
      <vt:lpstr>下一年工作计划</vt:lpstr>
      <vt:lpstr>目标设定</vt:lpstr>
      <vt:lpstr>工作重点和任务</vt:lpstr>
      <vt:lpstr>提升个人能力的计划</vt:lpstr>
      <vt:lpstr>行政工作优化建议</vt:lpstr>
      <vt:lpstr>提高工作效率的方法</vt:lpstr>
      <vt:lpstr>优化工作流程的建议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2024-09-02T10:46:44.198</cp:lastPrinted>
  <dcterms:created xsi:type="dcterms:W3CDTF">2024-09-02T02:46:44Z</dcterms:created>
  <dcterms:modified xsi:type="dcterms:W3CDTF">2024-09-02T02:46:46Z</dcterms:modified>
</cp:coreProperties>
</file>