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F373D62-FDF3-4CB6-89E9-C211D6B3F8B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5B260-9E85-46BD-812C-9EFBD44DD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B8A2B-35BC-417C-A324-204B22407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D03C5-3AA2-49E2-AC1B-604066178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840AE-911C-4B4D-8862-38FA77B26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CF7736-7E50-4E81-9A54-044DF0AB0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7F058D-EE75-4201-B190-AA00E60DF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837690-43FC-4B91-BB1C-058ECB064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7F104-5243-4561-A9B6-7EE451F32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51FED-D75E-4E73-9D20-D586C400A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03FC8-4C9E-44AC-9FDF-4945B619C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EBFF6-E0A8-4069-B464-A5EF877DB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FE9F055-858C-48E3-A766-942776074B0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478793F-806B-405C-881C-6AD1B33E474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1213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设备操作与维修培训的维护与保养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设备维护计划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常见设备故障及处理方法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设备操作技巧培训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设备维修技术培训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什么是设备操作与维修培训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设备操作与维修培训是为员工提供操作设备和维修设备的培训，以确保设备的正常运行和延长设备的寿命。在培训中，员工将学习如何正确操作设备和进行基本的维护保养工作，以确保设备的安全稳定运行。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为什么重视设备维护与保养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减少生产线停机时间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避免设备故障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提高产品质量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降低维修成本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延长设备使用寿命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2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2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2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3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3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3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3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4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4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4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设备维护与保养的好处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减少更换频率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延长设备使用寿命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提高设备运行效率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节约维修费用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降低维修成本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设备维护流程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使用清洁剂擦拭设备外表面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清洁设备表面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确保电路连接良好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检查电路连接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给设备的运动部位添加适量润滑油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润滑部件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7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68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72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73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74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使用烘干机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快速干燥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能耗较高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晾晒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阳光消毒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受季节影响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烘干柜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定时烘干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一次性投资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设备维护与保养对比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自然风干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无需耗电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8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89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0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1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2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97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98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设备维护的重要性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设备维护对于保障设备的正常运行至关重要。定期维护可以发现并解决潜在问题，提高设备的可靠性和稳定性，降低故障率，从而保证生产的连续性和高效性。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1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02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03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4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05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9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10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1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12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3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设备维护计划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1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22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5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制定设备维护计划的重要性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设备维护计划对于管理人员和维修人员至关重要。这可以帮助他们了解何时进行维护，以确保设备始终保持最佳状态，延长设备的使用寿命。同时，定期的维护计划还可以提高设备的效率和减少故障发生的概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9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30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31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32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3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34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35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36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37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8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39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0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1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42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3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44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5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6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47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8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49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0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设备维护计划的内容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定期检查设备的各个部分，发现问题及时修复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详细记录每次维护的内容和结果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记录设备维护情况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根据实际情况制定合理的维护计划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制定维护计划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0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61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62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63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4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65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6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67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68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9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70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1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72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73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4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75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6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77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78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9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80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1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82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设备维护计划的执行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3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严格按照制定的维护计划执行，不要拖延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按计划进行设备维护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一旦发现设备故障，立即采取措施修复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及时处理设备故障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根据实际效果和需求，不断调整和改进维护计划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不断完善维护计划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设备维护计划的监督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对设备维护工作进行定期检查和评估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监督设备维护工作的执行情况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根据监督和分析结果，及时调整维护计划，确保设备稳定运行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及时调整维护计划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根据维护计划的执行情况，分析效果并提出改进建议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分析维护计划的执行效果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1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02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3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06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07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08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0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维护计划是设备操作与维修培训中至关重要的一环。只有制定合理的维护计划，并严格执行和监督，才能确保设备的正常运行和延长使用寿命。维护计划的制定不仅要科学合理，还要根据实际情况不断完善和调整，才能达到最佳效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1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12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13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4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15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8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9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20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1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22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3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常见设备故障及处理方法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机械故障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常见机械故障之一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轴承损坏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常见机械故障之二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传动带断裂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1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42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3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46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47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48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9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50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51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52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53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54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5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56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57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58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59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60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61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62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63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64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65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66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67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68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69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0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71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电气故障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2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常见电气故障之一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电路短路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常见电气故障之二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电机故障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液压故障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常见液压故障之一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液压泄漏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常见液压故障之二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液压油温过高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9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9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9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9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9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采取对策解决故障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修理故障部件或更换配件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测试设备并确认修复效果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2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预防故障再次发生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定期保养设备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加强员工培训和设备操作规范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5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故障处理方法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9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分析故障原因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详细检查设备并确定问题根源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记录故障现象及环境情况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11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412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13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14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15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16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7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8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9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420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421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2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423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4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5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26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27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处理机械故障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机械故障是设备常见问题之一，需要及时识别和解决。轴承损坏可能导致设备运行不畅，传动带断裂会影响设备正常工作。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https://d.book118.com/107112130012006055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186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设备操作与维修培训的维护与保养</vt:lpstr>
      <vt:lpstr>目录</vt:lpstr>
      <vt:lpstr>第一章 简介</vt:lpstr>
      <vt:lpstr> </vt:lpstr>
      <vt:lpstr>为什么重视设备维护与保养</vt:lpstr>
      <vt:lpstr>设备维护与保养的好处</vt:lpstr>
      <vt:lpstr>设备维护流程</vt:lpstr>
      <vt:lpstr>设备维护与保养对比</vt:lpstr>
      <vt:lpstr>设备维护的重要性</vt:lpstr>
      <vt:lpstr>第2章 设备维护计划</vt:lpstr>
      <vt:lpstr> </vt:lpstr>
      <vt:lpstr>设备维护计划的内容</vt:lpstr>
      <vt:lpstr>设备维护计划的执行</vt:lpstr>
      <vt:lpstr>设备维护计划的监督</vt:lpstr>
      <vt:lpstr>总结</vt:lpstr>
      <vt:lpstr>第3章 常见设备故障及处理方法</vt:lpstr>
      <vt:lpstr>机械故障</vt:lpstr>
      <vt:lpstr>电气故障</vt:lpstr>
      <vt:lpstr>液压故障</vt:lpstr>
      <vt:lpstr>故障处理方法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2024-09-29T15:20:33.122</cp:lastPrinted>
  <dcterms:created xsi:type="dcterms:W3CDTF">2024-09-29T07:20:33Z</dcterms:created>
  <dcterms:modified xsi:type="dcterms:W3CDTF">2024-09-29T07:20:35Z</dcterms:modified>
</cp:coreProperties>
</file>