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DCBA5D-41D0-4A3C-8FBA-804DBF5E12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A4827-32FD-473B-8108-CB31B193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B1F51-0CD1-4D7C-BAE6-9ECFF87D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FE0F7-12FA-4E1A-BA13-D8656236B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862F-41D5-43EF-ABBB-BEE5812B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2DC0A-F9EB-4C77-A59E-8AF7D708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B6F4E-A93D-4AC1-B2E2-E9E5A261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2104E-D243-4A3A-9567-5EF64EAC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1EFE5-10F5-4A19-9690-4CCDDEB9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A9438-1226-4C6C-B91C-763A877B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283FA-E2FF-4ED5-B740-36D25AA2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0FF99-AD3C-422B-97DE-54DD459B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4465AA-239D-4AFA-ABE0-EE2025B706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482360-D5AF-46F6-8740-ABA11D1A13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213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教学培训全面应用人工智能技术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教学培训全面应用人工智能技术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人工智能技术在教学设计中的应用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人工智能技术在教学管理中的应用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人工智能技术在教学评估中的应用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人工智能技术在学习辅助中的应用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教学培训全面应用人工智能技术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人工智能技术在教育培训领域发挥着重要作用。其定义涵盖了模拟人类智能的机器和软件，优势包括高效的数据处理和个性化学习支持。在教学培训中的应用领域涵盖智能教辅系统、在线学习平台等。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解答学生疑问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聊天机器人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根据学习进度推荐内容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人工智能技术在传统课堂教学中的应用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提供教学资源支持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进行实践模拟实验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人工智能技术在员工培训中的应用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智能培训管理系统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实时评估学习效果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智能考核系统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快速处理海量数据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数据处理效率高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提供实时指导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随着人工智能技术的不断发展，教学培训将更加智能化和个性化。未来教学方式将更加多样化，教师和学生将更多地与智能设备和机器人进行合作，提升教育教学效率和质量。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人工智能技术与课程设计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人工智能技术在课程设计中发挥着重要作用。通过智能课程筛选，可以根据学生特点精准匹配课程内容；课程内容自动生成则大大提高了教学效率；课程评估与改进利用数据分析技术，为教师提供科学依据。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人工智能技术与学习活动设计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根据学生个性化需求制定学习计划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智能学习活动安排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为每位学生量身定制学习路径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提供即时反馈和互动学习体验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人工智能技术与教学资源设计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根据学科特点自动生成教材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智能教材生成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为教师提供全面资源整合和推荐服务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资源整合与推荐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提供虚拟实验环境，丰富实践学习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学习过程监控与分析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实时监控学生学习状态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数据分析提供个性化建议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反馈与改进机制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快速反馈学生表现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持续改进教学策略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人工智能技术与教学评价设计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智能评价系统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自动化评价流程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全面评估学生能力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个性化课程设置，提高学生学习效率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自动化评价，提供全面学习报告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智能推荐学习路径，优化学习过程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人工智能技术在教学培训领域的应用将极大提升教育质量和效率，未来将迎来更多创新和发展。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智能教室管理系统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合理安排教学设备和空间利用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教室资源智能调配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自动控制温度和光线等环境因素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教室环境智能调节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实时监测学生出勤情况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学生出勤监控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智能学生管理系统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系统化管理学生个人信息和学习记录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学生档案智能管理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分析学生学习状态和水平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学习表现智能诊断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预测学生行为趋势并进行干预措施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学生行为预测与干预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课程评价智能分析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分析学生对课程的反馈和评价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提供数据支持进行课程改进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课程质量监控与改进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监控课程教学效果和质量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及时发现问题并进行改进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智能课程管理系统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课程表智能排课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根据学生需求和教师资源智能安排课程时间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自动调整课程安排以提高效率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智能培训管理系统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智能培训管理系统采用人工智能技术，能够智能制定培训计划、评估培训效果并控制培训成本。通过数据分析和预测，帮助管理者更好地管理培训流程和提升培训效果。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https://d.book118.com/107112134012006055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教学培训全面应用人工智能技术</vt:lpstr>
      <vt:lpstr>目录</vt:lpstr>
      <vt:lpstr>第1章 教学培训全面应用人工智能技术</vt:lpstr>
      <vt:lpstr> </vt:lpstr>
      <vt:lpstr>人工智能技术在在线教育中的应用</vt:lpstr>
      <vt:lpstr>人工智能技术在传统课堂教学中的应用</vt:lpstr>
      <vt:lpstr>人工智能技术在员工培训中的应用</vt:lpstr>
      <vt:lpstr>人工智能技术优势</vt:lpstr>
      <vt:lpstr>未来发展趋势</vt:lpstr>
      <vt:lpstr>第2章 人工智能技术在教学设计中的应用</vt:lpstr>
      <vt:lpstr> </vt:lpstr>
      <vt:lpstr>人工智能技术与学习活动设计</vt:lpstr>
      <vt:lpstr>人工智能技术与教学资源设计</vt:lpstr>
      <vt:lpstr>人工智能技术与教学评价设计</vt:lpstr>
      <vt:lpstr>人工智能技术的应用</vt:lpstr>
      <vt:lpstr>总结</vt:lpstr>
      <vt:lpstr>第3章 人工智能技术在教学管理中的应用</vt:lpstr>
      <vt:lpstr>智能教室管理系统</vt:lpstr>
      <vt:lpstr>智能学生管理系统</vt:lpstr>
      <vt:lpstr>智能课程管理系统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2024-09-29T15:20:35.327</cp:lastPrinted>
  <dcterms:created xsi:type="dcterms:W3CDTF">2024-09-29T07:20:35Z</dcterms:created>
  <dcterms:modified xsi:type="dcterms:W3CDTF">2024-09-29T07:20:37Z</dcterms:modified>
</cp:coreProperties>
</file>