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A5E2D-EAFF-4EB3-868A-AFBBEF64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DBA8-A8D9-46C6-9831-7332EB999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94CF0-B3DE-4D22-8796-FD871C57F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D5673-0916-4062-9EFF-FC05B486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FABB2-09D4-4B8E-8943-89A3DD40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D171E-ED7E-426E-AF75-23C0924A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1D5D5-B15E-4517-8131-366544471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70D34-3D83-4228-841C-8AF9C2D4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99C0B-CC06-4846-B658-E3F0BA40F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2205D-CBD5-4FCF-8FE5-0135AD17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73590-FFC5-4684-BA0C-C0FD3A19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4025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2023年部队车辆保障工作总结报告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车辆保障工作执行情况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确保部队车辆安全、高效地执行任务。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提高车辆使用效率，降低维修保养成本。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优化车辆资源配置，满足部队多样化需求。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953" b="13953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制定车辆保养计划，定期对车辆进行维护和保养。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开展驾驶员培训，提高驾驶员的驾驶技能和安全意识。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建立车辆管理信息系统，实现车辆信息的实时更新和查询。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定期对车辆进行安全检查，及时发现和排除安全隐患。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全年车辆事故率下降了20%。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车辆维修保养成本降低了15%。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驾驶员培训合格率达到了95%。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车辆资源配置更加合理，满足了部队多样化需求。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车辆保障工作执行情况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对所有车辆进行定期检查，确保车辆性能良好，预防故障发生。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一旦发现车辆故障，立即组织专业人员进行维修，确保车辆快速恢复使用。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制定详细的保养计划，对车辆进行定期保养，延长车辆使用寿命。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及时维修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车辆维修与保养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根据任务需求和车辆状况，合理调度车辆，确保任务顺利完成。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对每辆车的出车时间、里程数等信息进行详细登记，便于后续管理。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加强车辆安全管理，确保行车安全，防止事故发生。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合理调度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使用登记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车辆调度与使用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对驾驶员进行严格的资格审查，确保驾驶员具备合格的驾驶技能和素质。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资格审查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考核与奖惩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制定驾驶员培训计划，提高驾驶员的驾驶技能和安全意识。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对驾驶员进行定期考核，对表现优秀的驾驶员给予奖励，对表现不佳的驾驶员进行教育或处罚。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驾驶员管理与培训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https://d.book118.com/107114025132006054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2024-09-29T00:51:06.183</cp:lastPrinted>
  <dcterms:created xsi:type="dcterms:W3CDTF">2024-09-28T16:51:06Z</dcterms:created>
  <dcterms:modified xsi:type="dcterms:W3CDTF">2024-09-28T16:51:07Z</dcterms:modified>
</cp:coreProperties>
</file>