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2E271-D73D-49D8-A816-C2693B963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0459A-557F-4B73-88C7-508B408F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9DDAC-B77C-4045-BB90-BEF91395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88A31-AA7C-479E-9DD2-C07E13B1F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157AA-E7CF-4C28-AB6C-4E2B1123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9FC4D-8E2B-4F4F-A8B2-F53D1AAD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F712D-3501-4A77-8190-0BA605F96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08DBF-180B-44BC-865F-F22D382D0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B554B-B63E-442E-AC8A-E95E62FD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72CF5-FDC2-4575-A004-F8890729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CE372-D35C-410F-8CE1-CEFD688F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4060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生产日报统计与分析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生产日报数据统计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生产日报统计与分析旨在通过收集、整理和分析每日生产数据，为管理层提供决策支持，优化生产流程，提高生产效率。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随着市场竞争的加剧，企业需要更加精准地掌握生产情况，及时发现和解决潜在问题。生产日报统计与分析作为一种有效的管理工具，被广泛应用于各类生产型企业。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本次统计与分析的时间范围为近一个月内的每日生产数据。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包括每日生产计划完成情况、产品质量情况、设备运行状况、原材料消耗情况等方面的数据。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涉及生产、质量、设备、物流等相关部门的数据均纳入本次统计与分析范围。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生产日报数据统计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记录当天生产线上产出的所有产品数量，以监控生产进度和效率。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333" r="12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每日总产量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针对生产多种产品的生产线，分别统计各类产品的产量，以便了解各产品的生产情况和市场需求。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不同产品类别产量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通过对比历史数据，分析产量变化趋势，为生产计划和调度提供参考。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产量变化趋势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良品率变化趋势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通过对比历史数据，分析良品率变化趋势，及时发现并解决质量问题。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总良品率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计算当天生产出的所有产品中良品所占的比例，以衡量生产质量水平。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不同产品类别良品率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针对生产多种产品的生产线，分别统计各类产品的良品率，以便了解各产品的质量状况和改进方向。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良品率统计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记录当天生产线上所有员工的实际工作时间，以计算生产效率和人工成本。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总工时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针对生产线上不同岗位的员工，分别统计其实际工作时间，以便了解各岗位的工作负荷和效率。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不同岗位工时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通过对比计划工时和实际工时，计算工时利用率，以衡量生产计划和调度的合理性。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工时利用率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设备故障次数及原因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统计当天设备故障发生的次数和具体原因，以便及时进行维修和改进。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设备维修及保养情况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记录设备维修和保养的时间、内容和人员等信息，以确保设备正常运行和延长使用寿命。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记录当天生产线上各设备的实际运行时间，以了解设备利用情况和维护需求。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设备运行状况统计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生产日报数据分析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1" b="25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产量波动分析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对比历史数据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将当日产量与过去一段时间（如近一周、一月）的产量进行对比，观察是否存在显著波动。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分析波动原因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针对产量波动较大的情况，深入分析生产过程中的各种可能因素，如原材料供应、设备状况、人员变动等。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根据当前产量及影响因素，预测未来一段时间内的产量趋势，以便提前调整生产计划。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统计良品数量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计算良品率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分析变动原因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良品率变动分析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对当日生产的产品进行质量检查，统计良品和不良品的数量。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对比历史良品率数据，分析良品率上升或下降的具体原因，如生产工艺改进、原材料质量变化等。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根据良品和不良品的数量，计算当日的良品率。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针对不良品产生的原因，提出具体的改进措施，以提高良品率。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记录每个生产环节的工时消耗，包括直接生产时间和辅助时间。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统计工时数据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计算工时效率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分析效率差异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提出优化建议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根据总产量和总工时，计算当日的工时效率。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对比不同生产环节或不同班组的工时效率，分析存在差异的原因，如操作熟练度、设备性能等。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针对工时效率较低的环节或班组，提出具体的优化建议，以提高整体生产效率。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工时效率分析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https://d.book118.com/107114060106006041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2024-09-14T08:05:26.036</cp:lastPrinted>
  <dcterms:created xsi:type="dcterms:W3CDTF">2024-09-14T00:05:26Z</dcterms:created>
  <dcterms:modified xsi:type="dcterms:W3CDTF">2024-09-14T00:05:28Z</dcterms:modified>
</cp:coreProperties>
</file>