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CCC83-BEFA-433C-8471-9ECA5A2CB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73991-4FF4-475C-87EC-948674706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99FD3-4D3A-451F-95FC-EAD615CF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30961-A529-480C-B6D5-8636B4ED4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C4A24-533A-43A9-9828-321EEFAB6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93D31-A8D8-4DF9-9939-7E4DF799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6DC01-FAF4-4F51-BC91-834CA074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8CA59-F644-4081-B63C-50DFCF5E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41D7B-04D8-4A06-A62F-B0214B46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7E9DE-89FD-40B1-9F0D-210A8AD8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EB2AB-89AD-45E9-9059-A3018ED07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4102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音效制作行业2024年生产规划与制度创新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音效制作行业现状分析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28" b="1812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音效制作行业概述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音效制作行业是电影、游戏、广告等多媒体产业中不可或缺的一环，为各类作品提供声音效果和音乐配乐。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随着电影、游戏等产业的快速发展，音效制作行业经历了从模拟到数字、从单一到多元的变革。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当前市场现状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目前，音效制作市场呈现出需求多样化、技术不断创新、竞争日益激烈的态势。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通过制定2024年生产规划，明确音效制作行业的发展目标、重点任务和保障措施，推动行业持续健康发展。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有利于提升音效制作行业的整体水平和竞争力，满足不断增长的市场需求，促进相关产业的协同发展。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规划意义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本规划适用于国内音效制作行业及相关企业和机构。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本规划的时间范围为2024年全年。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本规划涉及音效制作行业的生产、技术、市场、人才等方面。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音效制作行业现状分析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20世纪80年代至90年代，音效制作行业处于起步期，主要服务于电影、电视行业。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21世纪初至中期，随着互联网和多媒体技术的快速发展，音效制作行业逐渐壮大，应用领域不断扩展。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近年来，随着VR、AR等新技术的兴起，音效制作行业进入成熟期，市场需求稳定增长。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随着消费者对高品质音效的需求不断增长，以及新技术的不断涌现，市场增长率保持在较高水平。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根据市场调查机构的数据，2023年音效制作行业市场规模已达到数十亿美元。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行业内少数几家大型企业占据市场主导地位，但众多中小型企业也在逐渐发展壮大。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音效制作行业竞争激烈，企业数量众多，包括大型跨国公司和中小型本土企业。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41" r="118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竞争企业数量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少数几家大型企业占据市场主导地位，但中小型企业也在逐渐发展壮大，形成多元化的市场竞争格局。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企业之间的竞争主要体现在技术创新、产品质量、服务水平和市场营销等方面。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随着人工智能、大数据等技术的不断发展，音效制作行业将实现更加智能化、个性化的音效创作和编辑。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应用领域扩展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除了传统的电影、电视行业外，音效制作将应用于游戏、VR/AR、智能家居等新兴领域，市场需求不断增长。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随着全球化的加速推进，音效制作行业将实现更加广泛的国际化合作与交流，提升行业整体水平。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通过优化生产流程和提高设备自动化程度，实现生产效率的提升，降低单位产品的生产成本。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根据市场需求预测，合理规划生产线的扩展和产能提升，以满足不断增长的市场需求。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扩大生产规模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加强质量管理体系建设，提高产品的一致性和稳定性，减少不良品率，提升客户满意度。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对现有生产线的产能、设备状况、人员技能等进行全面评估，确保生产计划的可行性。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原材料与供应链管理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与供应商建立紧密的合作关系，确保原材料的稳定供应和质量控制，同时优化库存管理，降低库存成本。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深入了解目标市场的需求和趋势，结合历史销售数据和市场调研，制定符合市场需求的生产计划。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根据生产计划和资源需求预测，制定合理的资金预算和筹资计划，确保生产活动的顺利进行。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根据生产计划和目标，预测未来的人力资源需求，包括生产线工人、技术人员、管理人员等，并制定相应的招聘和培训计划。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评估现有设备和设施的状况，预测未来对设备和设施的需求，制定设备采购、更新和维修计划。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设备与设施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关注市场动态和政策变化，及时调整生产计划和策略，降低市场风险对生产活动的影响。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加强技术研发和创新，提高产品的技术含量和竞争力，减少技术风险对生产活动的影响。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建立健全的安全生产管理体系，加强员工安全培训和设备维护保养，确保生产活动的安全进行。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行业规范缺失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当前音效制作行业缺乏统一的标准和规范，导致行业内存在质量参差不齐、价格混乱等问题。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产权保护不足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音效制作涉及大量的知识产权，但现有制度对产权保护的力度不够，侵权行为频发。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人才培养机制不健全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行业内缺乏专业的人才培养机制和认证体系，制约了行业的可持续发展。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https://d.book118.com/107114102022006032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2024-09-04T18:30:29.437</cp:lastPrinted>
  <dcterms:created xsi:type="dcterms:W3CDTF">2024-09-04T10:30:29Z</dcterms:created>
  <dcterms:modified xsi:type="dcterms:W3CDTF">2024-09-04T10:30:31Z</dcterms:modified>
</cp:coreProperties>
</file>