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C7509C-73D2-445F-B3F8-ED34BCB17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70624B-7631-4E7C-AB65-94F4CE56E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8DE3A3-71FD-43FA-965D-564E74A91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8E3BA9-73B0-4EC3-A0A2-392978DBA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7C26F2-BC0D-479B-BE43-ABB2EAF26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BD81B2-24F8-4A01-B884-7B1B37D1A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E90536-9E60-4571-8640-A677501AE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EF191A-FEBA-493C-A37A-BCEB6B696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FFCFF2-E02B-46F3-A185-DA833D903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0C5A1C-D6F6-41E6-8EB9-FFB5120B5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D3EF6A-B29E-41E6-AC3B-84E41884D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11520001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《中医针灸治疗痹症》ppt课件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痹症概述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中医针灸治疗痹症的理论基础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中医针灸治疗痹症的临床实践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中医针灸治疗痹症的案例分析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中医针灸治疗痹症的发展前景与展望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痹症概述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痹症是由于风、寒、湿、热等邪气闭阻经络，影响气血运行，导致肢体、肌肉、关节等处发生疼痛、重着、酸楚、麻木，或者关节屈伸不利、僵硬、肿大、变形等症状的一种疾病。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根据痹症的病因和症状，可以分为行痹、痛痹、着痹、热痹等多种类型。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痹症的定义与分类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部分患者可能出现低热或高热等症状。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僵硬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关节僵硬，活动受限，甚至出现关节畸形。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重着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关节或肌肉重着，活动不灵便，屈伸不利。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关节或肌肉疼痛，痛处固定，疼痛性质多为刺痛、胀痛、酸痛或灼痛等。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肢体感觉减退或消失，表现为皮肤触觉、痛觉、温度觉等异常。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痹症的症状与表现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痹症的病因主要包括风、寒、湿、热等邪气的侵袭，以及正气虚弱、体质虚弱等因素的影响。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痹症的病理机制主要是邪气闭阻经络，导致气血运行不畅，进而引起关节、肌肉等处的疼痛、重着、酸楚、麻木等症状。同时，痹症的病理变化也可能与痰瘀互结等因素有关。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痹症的病因与病理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中医针灸治疗痹症的理论基础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036" b="250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经络学说与痹症的关系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经络是人体内气血运行的通道，痹症是由于气血运行不畅、经络闭阻所引起，针灸通过刺激经络穴位，调节气血运行，从而达到治疗痹症的目的。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不同部位的痹症与不同的经络有关，例如肩颈痹症与手太阳小肠经、足太阳膀胱经有关，腰腿痹症与足太阳膀胱经、足少阴肾经有关。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38" r="3253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1370" r="1137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针灸治疗痹症的原理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针灸还可以刺激人体的免疫系统，提高免疫力，增强身体对疾病的抵抗力。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针灸通过刺激穴位，调节人体内的气血运行，舒通经络，调和阴阳，从而达到治疗痹症的目的。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在进行针灸治疗时，需要注意针刺的深度、角度和刺激强度，以及患者的感受和反应，根据实际情况进行调整。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针灸治疗痹症需要持之以恒，按照疗程进行治疗，同时配合中药、推拿等其他治疗方法，效果更佳。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85" r="958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727" r="9727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6796" r="679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针灸治疗痹症的方法包括针刺、艾灸、拔罐等，根据不同的痹症类型和程度，选择不同的治疗方法。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针灸治疗痹症的方法与技巧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中医针灸治疗痹症的临床实践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适用于各种原因引起的痹症，如类风湿性关节炎、强直性脊柱炎、骨关节炎等。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对于严重心、肝、肾功能不全的患者，以及孕妇、虚弱、发热等症状的患者应慎用或禁用。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针灸治疗痹症的适应症与禁忌症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6" b="27716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确定痹症的类型和程度，制定治疗方案。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根据病情选择合适的穴位，并确定穴位的位置。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针灸治疗痹症的步骤与操作流程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 选穴定位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诊断明确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https://d.book118.com/107115200013006042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2024-09-15T05:12:19.739</cp:lastPrinted>
  <dcterms:created xsi:type="dcterms:W3CDTF">2024-09-14T21:12:19Z</dcterms:created>
  <dcterms:modified xsi:type="dcterms:W3CDTF">2024-09-14T21:12:21Z</dcterms:modified>
</cp:coreProperties>
</file>