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8652E55-906B-4771-B08F-598B7467348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4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4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5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5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5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76C7C-28A1-4F1F-9179-3C7DEB9EE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3C4EE-F5DB-46BF-B6D2-094E93859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B1A4D-E26D-4E47-A4A4-66A821D73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0B3A9B-4270-4084-A6BF-4C2DB8C05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1B6F00-5F48-4358-ADB9-6B2E525EB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61E96B-58A3-4364-B63C-3759A99D5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CC5502-241B-4F79-A7EA-C863DC1E3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9C592-575D-4D05-94BC-108F4DE54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C45646-EF64-444A-A4AA-B25810A79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CA7E4-59D0-43AA-97F5-F96D73772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B8475-B000-4AA6-8353-9B67A4EB9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1180891-721E-4F81-B4AE-B5BA0A4C5AA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84FF036-55FD-4445-BF9F-C4C085434D5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5.jpeg" /><Relationship Id="rId4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Relationship Id="rId4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Relationship Id="rId4" Type="http://schemas.openxmlformats.org/officeDocument/2006/relationships/image" Target="../media/image9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2014105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7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73" name="图片 6"/>
          <p:cNvPicPr/>
          <p:nvPr/>
        </p:nvPicPr>
        <p:blipFill>
          <a:blip r:embed="rId3"/>
          <a:stretch>
            <a:fillRect/>
          </a:stretch>
        </p:blipFill>
        <p:spPr>
          <a:xfrm>
            <a:off x="5052240" y="2875680"/>
            <a:ext cx="7139520" cy="3644640"/>
          </a:xfrm>
          <a:prstGeom prst="rect">
            <a:avLst/>
          </a:prstGeom>
          <a:ln w="0">
            <a:noFill/>
          </a:ln>
        </p:spPr>
      </p:pic>
      <p:pic>
        <p:nvPicPr>
          <p:cNvPr id="74" name="图片 9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3693600"/>
            <a:ext cx="12191760" cy="3164040"/>
          </a:xfrm>
          <a:prstGeom prst="rect">
            <a:avLst/>
          </a:prstGeom>
          <a:ln w="0">
            <a:noFill/>
          </a:ln>
        </p:spPr>
      </p:pic>
      <p:pic>
        <p:nvPicPr>
          <p:cNvPr id="75" name="图片 10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6095520" cy="2001600"/>
          </a:xfrm>
          <a:prstGeom prst="rect">
            <a:avLst/>
          </a:prstGeom>
          <a:ln w="0">
            <a:noFill/>
          </a:ln>
        </p:spPr>
      </p:pic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心中绿树，世界美好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文本框 3"/>
          <p:cNvSpPr/>
          <p:nvPr/>
        </p:nvSpPr>
        <p:spPr>
          <a:xfrm>
            <a:off x="988200" y="424368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9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绿树掩映的美好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绿树与人类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绿树的故事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绿树与家园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绿树的希望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结尾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84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85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86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87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绿树掩映的美好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92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心中的绿树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绿树在人们心中象征着生命和希望。它们给人带来清新和舒适的感觉，是大自然的恩赐，也是我们共同的财富。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4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9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00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绿树的生长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绿树需要这些元素来生长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土壤、阳光和水的滋养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象征着坚韧和执着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根系扎根于大地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展现出生命的力量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在风雨中成长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0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1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12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绿树的种类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丰富多彩的绿树世界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保护和繁衍各种绿树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不同种类的特点和用途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4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25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26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2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调节气候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减缓气温上升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防止土壤侵蚀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生物多样性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动植物的家园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依赖于绿树的存在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绿树的环境作用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净化空气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吸收二氧化碳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释放氧气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0" name="图片 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4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42" name="图片 17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绿树的责任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作为人类，我们有责任保护绿树，维护生态平衡。绿树的生长和繁衍需要我们共同努力，让世界更美好。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5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146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147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148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149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0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绿树与人类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2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53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54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绿树的文化意义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绿树在人类文明中扮演着重要角色，不仅仅是自然界的一部分，更具有象征意义。诗人和画家们常常以绿树为主题，通过笔下的绿树激发人们的创造力和想象力。绿树下，人们思考生命的意义，在自然间感悟人生的真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4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0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62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绿树的经济价值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木材、水果、药材等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丰富资源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吸引游客参观游玩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观赏价值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林业对国家经济的贡献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重要产业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5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76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7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保护措施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植树造林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节约资源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共同守护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意识紧迫性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减少破坏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美好未来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让世界更美好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共同努力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保护绿树的重要性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环境威胁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环境污染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森林砍伐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92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与绿树共生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人类是地球的守护者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守护者身份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节约资源、减少浪费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日常环保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拥抱绿树，享受自然之美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感受大自然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让心中的绿树常青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心中绿树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2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203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204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205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206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7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绿树的故事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10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11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古老的绿树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古老的绿树见证了历史的变迁，承载了丰富的故事和记忆。具有上千年以上历史的古绿树常常成为当地的地标和象征。人们在古老的绿树下品味着时光的沉淀，感受着岁月的流逝。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4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18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19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20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绿树的传说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1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民间流传着许多关于绿树的传说，有的神秘、有的感人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神秘的传说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绿树在不同文化中扮演着不同的角色，具有神奇的力量和灵性的象征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文化象征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传说中的绿树给人们留下了无尽的遐想和美好的幻想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美好幻想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9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30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31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绿树的奇迹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有的绿树经历了风雨，仍然傲立不倒，被誉为奇迹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风雨奇迹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绿树的奇迹不仅在于外在形态，更在于内心坚韧和坚定的信念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内心坚定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人们为绿树的顽强生命力所感动，将其视为精神的象征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精神象征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44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45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46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绿树的人生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7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绿树也有自己的生命和轨迹，从种子到成林，经历种种变化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生命轨迹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绿树的生长过程是一个奋斗、坚持和克服困难的过程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奋斗过程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人们可以从绿树的人生中汲取力量，坚定自己的信念和目标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力量与信念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5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56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57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5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9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顽强生存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永不放弃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始终如一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2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春华秋实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青涩开花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硕果累累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岁月静好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5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环境依存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水土滋养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阳光照耀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生生不息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绿树的人生比喻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9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生长过程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从幼小到高大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顺势而生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临风挺立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1" name="图片 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72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73" name="图片 17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74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绿树的魅力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5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绿树是大自然的馈赠，是地球的绿色守护者。它的生生不息、顽强生长，给人们带来了生机和希望。绿树的旺盛生命力，如同一束耀眼的光芒，照亮了这个美丽的世界。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6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277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278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279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28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8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绿树与家园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3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84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85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8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7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绿树的梦想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每一棵绿树都有自己的梦想，渴望成为茂盛的森林。人类应该尊重绿树的梦想，为其提供生长和发展的空间和环境。只有绿树梦想成真，人类的家园才能变得更加美丽和宜居。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0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4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1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92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93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94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绿树的生活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5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承载丰富生物群落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生命的源泉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我们的生存与发展依赖绿树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与人类息息相关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守护我们的家园和未来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保护绿树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https://d.book118.com/107120141054006052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158</Paragraphs>
  <Slides>24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心中绿树，世界美好</vt:lpstr>
      <vt:lpstr>目录</vt:lpstr>
      <vt:lpstr>第1章 绿树掩映的美好</vt:lpstr>
      <vt:lpstr> </vt:lpstr>
      <vt:lpstr>绿树的生长</vt:lpstr>
      <vt:lpstr>绿树的种类</vt:lpstr>
      <vt:lpstr>绿树的环境作用</vt:lpstr>
      <vt:lpstr>绿树的责任</vt:lpstr>
      <vt:lpstr>第2章 绿树与人类</vt:lpstr>
      <vt:lpstr> </vt:lpstr>
      <vt:lpstr>绿树的经济价值</vt:lpstr>
      <vt:lpstr>保护绿树的重要性</vt:lpstr>
      <vt:lpstr>与绿树共生</vt:lpstr>
      <vt:lpstr>第3章 绿树的故事</vt:lpstr>
      <vt:lpstr> </vt:lpstr>
      <vt:lpstr>绿树的传说</vt:lpstr>
      <vt:lpstr>绿树的奇迹</vt:lpstr>
      <vt:lpstr>绿树的人生</vt:lpstr>
      <vt:lpstr>绿树的人生比喻</vt:lpstr>
      <vt:lpstr>绿树的魅力</vt:lpstr>
      <vt:lpstr>第四章 绿树与家园</vt:lpstr>
      <vt:lpstr> </vt:lpstr>
      <vt:lpstr>绿树的生活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2024-09-25T18:50:29.934</cp:lastPrinted>
  <dcterms:created xsi:type="dcterms:W3CDTF">2024-09-25T10:50:29Z</dcterms:created>
  <dcterms:modified xsi:type="dcterms:W3CDTF">2024-09-25T10:50:32Z</dcterms:modified>
</cp:coreProperties>
</file>