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26CBD-F121-4104-83FF-42ED071A7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27CC-02DF-4B02-8A98-DAA899CE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8D052-3EF3-421D-8A7C-F7984C34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CDE68-E957-47A1-B360-D0B110EA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4D282-AB89-46BC-BC71-EFEADB55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A202F-B673-4C8D-A57C-82327585F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9663F-1345-42A2-988C-018DCAB3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2EE6D-C256-4F7B-81CE-260E6EFC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0DA3C-69EE-4D77-AEA1-45712C1E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E480F-5954-4E0A-AB47-29AB826F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D97E6-5FB8-4304-BA1A-BA0983D7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1043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便秘预防护理措施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便秘的医疗治疗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便秘患者的心理护理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便秘是指排便次数减少、粪便干硬和排便困难的一种症状。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常见症状包括排便次数减少、排便困难、大便干结、腹胀、腹痛等。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59" b="22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由急性疾病或药物引起的暂时性便秘，病程较短。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持续时间较长，可长达数周、数月甚至数年，需要积极治疗和管理。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慢性便秘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急性便秘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88" r="15488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便秘的病因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精神因素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膳食纤维摄入不足、水分摄入不足等。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缺乏运动、长时间坐姿等。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压力、焦虑、抑郁等。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某些药物如止痛药、抗抑郁药等可能导致便秘。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肠道炎症、肠道狭窄、肠易激综合征等也可能导致便秘。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4" r="30734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定时排便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每天固定时间排便，建立良好的排便习惯。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避免抑制便意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及时排便，避免抑制便意，以免造成便秘。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注意排便姿势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采取舒适的姿势排便，避免长时间蹲坐或站立。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建立良好的排便习惯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增加蔬菜、水果、全谷类等富含纤维素的食物的摄入。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多摄入纤维素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00" r="2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保持足够水分摄入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减少高脂肪食物的摄入，如油炸食品、快餐等。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每天保持足够的水分摄入，有助于软化粪便，预防便秘。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增加日常活动量，促进肠道蠕动，预防便秘。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17" b="14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如快走、跑步、游泳等，有助于改善肠道健康。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长时间久坐会减缓肠道蠕动，应尽量避免长时间久坐。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避免久坐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避免滥用药物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避免长期使用泻药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长期使用泻药会导致肠道功能紊乱，加重便秘症状。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服用药物时，应注意药物的副作用，如有便秘症状应及时就医。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谨慎使用非处方药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非处方药有时会引起便秘等不良反应，应谨慎使用。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https://d.book118.com/107121043051006032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2024-09-05T03:20:42.260</cp:lastPrinted>
  <dcterms:created xsi:type="dcterms:W3CDTF">2024-09-04T19:20:42Z</dcterms:created>
  <dcterms:modified xsi:type="dcterms:W3CDTF">2024-09-04T19:20:44Z</dcterms:modified>
</cp:coreProperties>
</file>