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3D5D8-98BF-4429-8CBE-0345FD31D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DA22F-99C4-4076-B296-BFDC91014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7826B-C578-4851-934C-6BCFD1244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AC299-A268-4FC8-BB0A-AB70BE671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A8975-2427-4695-A435-FC1D62F47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78117-C8B0-497D-BF5B-FED73040A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38C9E3-586E-486B-AA46-21BAD0822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4B10F-E63E-4C53-A786-80413C2E7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DC7F7-5AB6-43D2-B8F3-5E7DA8092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33FAB-4DCC-4834-8544-4E6ABB20E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19EA9-69A9-443E-886A-6E78905DD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2212115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生物进化的证据与机制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生物进化的证据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生物进化的机制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生物进化与物种形成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人类对生物进化的认识历程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生物进化研究的前沿领域与挑战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生物进化是指生物种群在长时间尺度上，由于遗传变异、自然选择、基因流动和突变等因素，导致物种的遗传组成和适应性特征发生可遗传的变化。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生物进化是生命的基本特征之一，它解释了生物多样性的起源和维持，以及生物如何适应不断变化的环境条件。生物进化理论是现代生物学的基础，对于理解生命的本质和生物在自然界中的地位具有重要意义。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生物进化的定义与意义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研究背景与目的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自达尔文提出自然选择理论以来，生物进化一直是生物学研究的热点领域。随着遗传学、分子生物学和生态学等学科的不断发展，人们对生物进化的认识不断加深，但仍存在许多未解之谜。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进化研究的主要目的是揭示生物多样性的起源、维持和演化机制，以及生物如何适应不断变化的环境条件。此外，生物进化研究还有助于理解人类自身的起源和演化历程，以及预测未来生物多样性的变化趋势。通过深入研究生物进化的机制和过程，可以为保护生物多样性、合理利用生物资源和防治有害生物等提供科学依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生物进化的证据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化石是生物进化的直接证据，通过化石记录可以观察到生物的形态、结构和功能随时间的变化。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化石记录揭示了生物演化的连续性，即现代生物与古代生物之间存在连续的演化关系。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2999" b="329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化石记录还显示了生物的多样性，即生物在演化过程中产生了大量的新物种和变种。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化石记录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比较解剖学是研究不同生物体结构和功能的相似性和差异性的科学。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通过比较解剖学，可以观察到不同生物体在结构上的相似性和差异性，这些相似性和差异性反映了它们之间的亲缘关系和演化历程。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比较解剖学还揭示了生物体结构的适应性和多样性，即生物体在演化过程中通过适应环境而产生了不同的结构和功能。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比较解剖学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通过胚胎学观察，可以发现不同物种在胚胎发育过程中的相似性和差异性，这些相似性和差异性反映了它们之间的亲缘关系和演化历程。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胚胎学还揭示了生物发育过程中的一些重要事件，如细胞分化、器官形成等，这些事件对于理解生物演化的机制具有重要意义。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475" b="11475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胚胎学是研究生物胚胎发育的科学。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胚胎学证据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分子生物学是研究生物分子结构和功能的科学。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分子生物学还揭示了生物演化的分子机制，如基因突变、基因重组、自然选择等，这些机制对于理解生物演化的过程和结果具有重要意义。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通过分子生物学技术，可以比较不同物种之间的基因序列和蛋白质结构，从而推断它们之间的亲缘关系和演化历程。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分子生物学证据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生物进化的机制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DNA序列的改变，产生新的等位基因，为生物进化提供原材料。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693" b="106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基因重组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958" r="30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转座子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58" r="17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非等位基因间的重新组合，导致后代产生不同于双亲的基因型，增加遗传多样性。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可移动的DNA片段，能在基因组中跳跃并插入新位置，引发突变和重组。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突变与基因重组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生物体适应环境的能力不同，适应环境的个体更有可能生存并繁殖后代。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545" r="854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适者生存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适应环境的个体在繁殖多代后，其后代中适应环境的基因频率将增加。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繁殖多代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长期自然选择作用下，一个物种可能分化为两个或更多物种。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物种形成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由于随机因素导致等位基因频率在世代间的随机波动。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在小群体中，由于随机抽样误差，等位基因频率容易发生较大变化。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小群体效应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由少数个体建立新群体时，由于随机因素导致新群体中基因频率与原群体不同。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奠基者效应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遗传漂变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https://d.book118.com/107122121153006052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2024-09-26T12:43:36.867</cp:lastPrinted>
  <dcterms:created xsi:type="dcterms:W3CDTF">2024-09-26T04:43:36Z</dcterms:created>
  <dcterms:modified xsi:type="dcterms:W3CDTF">2024-09-26T04:43:39Z</dcterms:modified>
</cp:coreProperties>
</file>