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C98EB9-9BC1-4B80-8DD0-578505CD7C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32D37C-03DD-44E7-9DD9-05485D81B0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CED55F-6922-4DFD-8416-8E7601B1A5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37758A-1E94-4256-8F47-29A60D3BF3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E92CA7-9EC8-4107-AA12-694B34E0BB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774903-5C1F-4744-8FFD-41DCEB7BC7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59D30A-0C9D-490E-9361-DD0DE4E318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A6583D-BBA9-4385-BF19-5E085CE646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BB34BA-DA34-4CF6-8801-4A2892D812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A9364D-E480-4045-A621-B74037433F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755B91-EF97-45AC-87CE-F87A8D3731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712215314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1950">
              <a:solidFill>
                <a:schemeClr val="lt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护理肝病PPT课件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肝病概述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肝病护理的重要性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肝病患者的日常护理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肝病患者的特殊护理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肝病患者的自我管理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肝病护理的未来展望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058" r="3005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852" r="3485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肝病定义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肝脏是人体重要的代谢器官，负责解毒、代谢、合成等功能，因此肝病对身体健康有很大影响。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肝病是指发生在肝脏的病变，包括肝炎、肝硬化、肝癌等多种类型。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肝炎是肝脏炎症的统称，可分为病毒性肝炎和非病毒性肝炎两大类。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肝炎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肝硬化是肝脏结构发生改变的一种病变，通常由慢性肝炎发展而来。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肝硬化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208" r="212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48" r="1674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肝癌是肝脏的恶性肿瘤，通常由慢性肝炎、肝硬化等病变发展而来。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肝病分类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924" b="24924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肝病的症状和体征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肝病的症状和体征因疾病类型和病情轻重而异，常见的症状包括乏力、食欲不振、恶心、呕吐、腹胀、黄疸等。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肝病患者的体征可能包括肝肿大、肝区压痛、黄疸等，严重时可能出现腹水、出血等严重并发症。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肝病护理的重要性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提高生活质量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减轻病痛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通过有效的护理措施，可以缓解肝病患者的疼痛和不适感，提高他们的生活质量。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改善心理状态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良好的护理能够关注患者的心理需求，帮助他们减轻焦虑、抑郁等情绪问题，增强信心和积极配合治疗。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促进日常活动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适当的护理有助于肝病患者维持正常的日常活动和工作能力，避免因疾病而影响生活和工作。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合理饮食与营养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提供适当的饮食和营养支持，有助于改善患者的营养状况，增强抵抗力，预防感染等并发症。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监测病情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通过定期的监测和评估，可以及时发现和处理肝病并发症的迹象，防止病情恶化。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预防传播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对于具有传染性的肝病，如乙肝和丙肝，护理过程中需采取措施防止病毒传播，保护患者和周围人群的安全。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2208" b="220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预防并发症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康复锻炼与指导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根据患者的具体情况，指导他们进行适当的康复锻炼和功能训练，促进身体功能的恢复。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调整生活方式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帮助患者建立健康的生活方式，如规律作息、戒烟限酒、保持良好的卫生习惯等，有助于肝病的康复。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促进治疗配合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良好的护理能够增强患者对治疗的信心和配合度，有助于提高治疗效果。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促进康复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肝病患者的日常护理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合理饮食是肝病患者康复的关键，需注意营养均衡、适量摄入蛋白质和脂肪，避免过度饮酒和食用刺激性食物。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病患者应遵循低盐、低脂、高蛋白、高维生素的饮食原则，多食用新鲜蔬菜、水果、全谷类食物等富含膳食纤维的食物，以保持肠道通畅。同时，适量摄入优质蛋白质，如鱼、瘦肉、豆类等，以维持身体的正常代谢。此外，肝病患者应避免过度饮酒和食用辛辣、油腻等刺激性食物，以免加重肝脏负担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适当的运动有助于肝病患者的康复，但需避免过度劳累，同时保持良好的作息习惯。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病患者应根据自身身体状况选择适当的运动方式，如散步、太极拳等轻度运动，以增强身体免疫力。运动时应避免过度劳累，以免加重肝脏负担。此外，保持良好的作息习惯，保证充足的睡眠时间，有助于身体的恢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运动与休息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https://d.book118.com/107122153145006033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2024-09-07T09:45:58.946</cp:lastPrinted>
  <dcterms:created xsi:type="dcterms:W3CDTF">2024-09-07T01:45:58Z</dcterms:created>
  <dcterms:modified xsi:type="dcterms:W3CDTF">2024-09-07T01:46:01Z</dcterms:modified>
</cp:coreProperties>
</file>