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6A756-68DE-4307-8FF0-223D7DD08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477A7-C1C5-4517-A9D7-1FD714DC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6C931-9CCF-4252-94CA-879EBF8CA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FD73C-1B99-4577-929D-9A1E24DA2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95B01-5320-4C91-AC35-9A3235EA7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9AA64E-941D-4512-BD41-EF5D93A0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D716F2-B8DF-4089-8D18-17CC46B4D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E6D3D-F32B-4ADF-9908-C0331088C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948FD-3814-4233-B9BD-05449338C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7F9E7-CF95-446E-8666-FE1C03DA9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21C35-CD20-422F-9217-9F831CFCC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230421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智慧机场发展前景分析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1326490"/>
            <a:ext cx="5295900" cy="4686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智慧机场概述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智慧机场的应用场景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智慧机场的市场分析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智慧机场的挑战与对策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智慧机场的未来展望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7895" cy="13362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00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智慧机场概述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智慧机场是一种基于信息化、智能化技术，对机场运营、管理和服务进行优化的新型机场形态。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它利用物联网、大数据、云计算、人工智能等先进技术，实现对机场运营的全面感知、智能决策、高效管理和优质服务。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智慧机场的定义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102" r="410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随着经济全球化和航空运输业的快速发展，机场作为连接世界各地的桥梁，面临着越来越大的压力和挑战。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传统机场的运营模式和管理方式已经难以满足现代航空运输的需求，需要借助先进的技术手段进行升级和转型。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智慧机场的发展背景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智慧机场的架构与技术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34865" y="460750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应用层基于数据分析和智能算法，实现对机场运营的智能决策、高效管理和优质服务。</a:t>
            </a:r>
          </a:p>
        </p:txBody>
      </p:sp>
      <p:sp>
        <p:nvSpPr>
          <p:cNvPr id="24" name="Freeform 24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739769" y="135847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数据层对采集的数据进行存储和分析，为应用层提供数据支持和决策依据。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612797" y="460750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网络层将感知层采集的数据进行传输和汇聚，形成数据中心的基础数据。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728" y="4569595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智慧机场的架构包括感知层、网络层、数据层和应用层四个层次。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501762" y="1358476"/>
            <a:ext cx="2742826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感知层通过各种传感器、识别设备等，实现对机场运营数据的采集和感知。</a:t>
            </a:r>
          </a:p>
        </p:txBody>
      </p:sp>
      <p:cxnSp>
        <p:nvCxnSpPr>
          <p:cNvPr id="43" name="Connector 43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4" name="AutoShape 44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8" name="Connector 48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9" name="AutoShape 49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1" name="Connector 51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2" name="AutoShape 52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5" name="Connector 55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6" name="AutoShape 56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8" name="Connector 58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9" name="AutoShape 59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7895" cy="13362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00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智慧机场的应用场景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提高运行效率、降低成本、减少排放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通过智能化技术，如物联网、大数据和人工智能等，对机场的航班计划、航班时刻、航班状态等进行实时监控和预测，提高机场运行效率，降低运营成本，减少排放，提升机场的可持续发展能力。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智慧机场的应用场景 智能化运行管理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智慧机场的应用场景 智能化运行管理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提升安全水平、预防事故、降低风险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通过智能化安全监控系统，对机场的各个区域进行实时监控，及时发现安全隐患，预防事故发生，降低风险。同时，通过智能化技术对机场的消防、安全检查等方面进行优化，提升安全水平。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提升服务质量、改善用户体验、提高满意度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通过智能化服务体验，如智能交互、智能推荐等，提升旅客在机场的体验，改善服务质量。同时，通过智能化技术对机场的导览、餐饮、购物等方面进行优化，提高旅客满意度。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智慧机场的应用场景 智能化运行管理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促进商业创新、拓展业务范围、增加收益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通过智能化商业创新，如智能营销、智能数据分析等，拓展机场的商业范围，增加收益。同时，通过智能化技术对机场的物流、供应链等方面进行优化，促进商业创新。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智慧机场的应用场景 智能化运行管理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7895" cy="13362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00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智慧机场的市场分析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全球智慧机场基础设施建设已经逐步完善，包括旅客服务、安全检查、行李处理、航班信息显示等系统。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智慧机场建设起步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全球智慧机场建设起步较晚，但发展迅速，各国政府和企业纷纷投入巨资进行智慧机场的建设和升级改造。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智慧机场在提高旅客服务体验方面发挥了重要作用，如提供便捷的安检、登机、行李托运等服务，以及多样化的餐饮、购物、娱乐等设施。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375" r="17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全球智慧机场市场现状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https://d.book118.com/107123042166006041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2024-09-14T23:34:48.515</cp:lastPrinted>
  <dcterms:created xsi:type="dcterms:W3CDTF">2024-09-14T15:34:48Z</dcterms:created>
  <dcterms:modified xsi:type="dcterms:W3CDTF">2024-09-14T15:34:50Z</dcterms:modified>
</cp:coreProperties>
</file>