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25A05-8C1F-4D8F-8FE0-A442BB57B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91551-0914-4042-BD29-F897B96D5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E9D18-008D-4249-B0BE-38C6169BA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453A5-309B-43DB-B159-339B9D43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60447A-329F-4406-B4F0-0C2D227F4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6473D-20C2-4B56-A7C0-C6848BCFC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90E85-C5DE-4FB6-9CD4-DC9D04A98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80BD1-5A17-47B6-BE45-687D48C29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1D49D-693E-49F1-8EA0-F3787F71A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2CD6A-4D88-408A-86FD-79F578C86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D3B5A-6CEB-447A-A54A-22EFF5F3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2305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呼吸道感染防控手册减少室内化学物质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呼吸道感染与室内化学物质关系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常见室内化学物质及其危害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减少室内化学物质策略与方法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家居环境中呼吸道健康保护措施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学校和办公场所呼吸道健康保障方案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呼吸道感染与室内化学物质关系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如流感病毒、呼吸道合胞病毒等，引起上呼吸道感染，症状包括咳嗽、打喷嚏、鼻塞等。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如肺炎链球菌、流感嗜血杆菌等，导致下呼吸道感染，可能引发肺炎等严重疾病。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呼吸道感染可导致发热、咳嗽、呼吸困难等症状，严重时可危及生命，尤其对儿童、老年人和免疫系统较弱的人群风险更大。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呼吸道感染成因及危害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47" b="62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室内装修材料、家具、清洁剂、化妆品、燃烧产物（如香烟、烹饪油烟）等。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挥发性有机化合物（VOCs）、半挥发性有机化合物（SVOCs）、无机污染物（如甲醛、氨气）等。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室内化学物质来源与分类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833" b="4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呼吸道刺激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毒性作用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致癌风险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对人体健康影响及机制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化学物质可刺激呼吸道黏膜，引起咳嗽、打喷嚏、呼吸困难等症状。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长期接触某些化学物质可能对肝、肾等器官产生毒性作用，影响人体健康。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某些化学物质可能引起过敏反应，如过敏性鼻炎、哮喘等。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一些化学物质如苯、甲醛等被认定为致癌物，长期接触可能增加患癌风险。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常见室内化学物质及其危害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家具、装修材料、胶粘剂等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刺激眼睛和呼吸道，导致流泪、咳嗽、胸闷等症状，长期接触可能引发鼻咽癌和白血病等严重疾病。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油漆、涂料、合成纤维等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对人体中枢神经系统有麻醉作用，引起头晕、头痛、恶心等症状，严重时可导致昏迷和死亡。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苯系物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建筑材料、清洁剂、化妆品等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刺激眼睛和呼吸道，引起头痛、头晕、嗓子痒等症状，长期接触可能导致免疫力下降和神经系统受损。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TVOC等挥发性有机物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氨和氡等无机污染物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建筑材料、土壤等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氨对呼吸道有刺激作用，氡则是一种放射性气体，长期接触可增加患肺癌的风险。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保持室内通风换气，新装修的房屋应空置一段时间后再入住。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使用空气净化器等设备净化室内空气，提高室内空气质量。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41" r="1584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选择环保、无污染的装修材料和家具，尽量避免使用含甲醛等有害物质的胶粘剂和涂料。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氨和氡等无机污染物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833" r="3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定期清洗空调滤网和室内物品，避免细菌和病毒的滋生。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对于已经受到化学物质污染的环境，应及时采取措施进行治理和修复。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氨和氡等无机污染物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减少室内化学物质策略与方法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源头控制：选用环保材料，改善装修工艺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使用符合环保标准的建筑材料，如低甲醛板材、无苯涂料等，以减少有害物质的释放。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选用低挥发性有机化合物（VOC）的环保建材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采用无污染或少污染的施工工艺，如水性漆替代油性漆，减少装修过程中有害物质的产生。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推广绿色装修工艺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https://d.book118.com/107123051016006035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2024-09-09T09:13:49.396</cp:lastPrinted>
  <dcterms:created xsi:type="dcterms:W3CDTF">2024-09-09T01:13:49Z</dcterms:created>
  <dcterms:modified xsi:type="dcterms:W3CDTF">2024-09-09T01:13:51Z</dcterms:modified>
</cp:coreProperties>
</file>