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7ABCF-723E-412D-B493-583F5F1DB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BB29-660D-4FF2-A25C-43206614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72AC-8589-44C6-B1A8-CE6CAB82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BFD0C-0DDD-48D8-8819-C0907909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98CE4-E891-4756-A77E-04657A868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EB075-BF04-4DEC-9595-980338EE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09ED4-90F2-4D4E-A475-195C7587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FFE70-3AD1-4800-8551-B9414D32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012BA-69B0-4B0B-9544-6B57A9D4B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6D3A-C021-47D1-A0AE-8936D6727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9A65-1CBB-4F9F-8559-9D69B843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25063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二次根式的实际应用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二次根式基本概念与性质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代数运算中二次根式应用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几何问题中二次根式应用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实际问题中二次根式建模与求解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数值计算与近似解方法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程序设计语言中二次根式处理技巧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二次根式基本概念与性质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48" r="19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形如√a（a≥0）的代数式叫做二次根式。其中，a被称为被开方数，根号下的数或代数式要写在一个大括号里，且是非负数。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二次根式通常用根号（√）来表示，如√2、√3等。在这些表示中，根号下的数字或字母被称为被开方数，而根号则代表开方运算。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二次根式表示方法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二次根式定义及表示方法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二次根式基本性质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对于任何实数a，若a≥0，则√a有实数根，且为非负数。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乘除性质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√(ab) = √a × √b（a≥0，b≥0），以及√(a/b) = √a / √b（a≥0，b&gt;0）。这些性质在进行二次根式的乘除运算时非常有用。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加减性质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同类二次根式可以进行加减运算，如√2 + √2 = 2√2，以及√3 - √3 = 0。但不同类的二次根式之间不能直接进行加减运算。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简化二次根式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通过因式分解、有理化分母等方法，可以将复杂的二次根式简化为更简单的形式。例如，√8可以简化为2√2，√(2/3)可以简化为√6/3等。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在进行二次根式的加减运算时，需要将同类二次根式进行合并。例如，√2 + √2可以合并为2√2，3√5 - √5可以合并为2√5等。合并同类项可以简化运算过程并降低计算难度。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5135" r="513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简化与合并同类项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代数运算中二次根式应用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乘法与除法的混合运算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在实际问题中，结合乘法和除法运算，求解复杂的二次根式问题。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二次根式乘法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掌握二次根式乘法法则，如$sqrt{a} times sqrt{b} = sqrt{a times b}$（a≥0，b≥0），并应用于实际问题中。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二次根式除法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理解二次根式除法原理，如$frac{sqrt{a}}{sqrt{b}} = sqrt{frac{a}{b}}$（a≥0，b&gt;0），应用于实际问题求解。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乘法与除法运算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不同类二次根式处理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对于不同类的二次根式，通过有理化分母、平方差公式等方法进行处理，以便于进行加减运算。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加减法在实际问题中的应用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将二次根式的加减法应用于实际问题中，如求解面积、体积等。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同类二次根式加减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识别同类二次根式，并应用加减法法则进行合并，如$2sqrt{3} + 3sqrt{3} = 5sqrt{3}$。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加法与减法运算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从复杂的二次根式表达式中提取公因子，简化计算过程。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提取公因子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对于分母中含有二次根式的表达式，通过有理化分母的方法化简表达式。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有理化分母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应用平方差公式$a^2 - b^2 = (a + b)(a - b)$化简含有二次根式的复杂表达式。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利用平方差公式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在化简过程中，灵活运用结合律和交换律，使计算更加简便。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结合律和交换律的应用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复杂表达式化简技巧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几何问题中二次根式应用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利用勾股定理 $a^2 + b^2 = c^2$，在已知两边长的情况下求解第三边长，常涉及二次根式的化简与计算。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直角三角形边长求解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在非直角三角形中，通过作垂线构造直角三角形，利用勾股定理求解相关边长，进而求解角度或其他几何量。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角度与边长关系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如梯子抵墙、风筝线长等问题，通过构建直角三角形模型，利用勾股定理求解实际问题中的长度或高度。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勾股定理相关问题求解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对于任意三角形，其面积 $S = frac{1}{2}absin C$ 或 $S = sqrt{p(p-a)(p-b)(p-c)}$（其中 $p$ 为半周长），涉及二次根式的计算。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三角形面积公式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如等腰三角形、直角三角形等，通过特定公式或技巧求解面积，可能涉及二次根式的化简与计算。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特殊三角形面积求解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在已知三角形三边长的情况下，直接相加即可得到周长；若已知两边长及夹角，可通过余弦定理求解第三边长后再计算周长。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周长计算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三角形面积及周长计算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https://d.book118.com/107125063020006044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2024-09-18T06:59:52.126</cp:lastPrinted>
  <dcterms:created xsi:type="dcterms:W3CDTF">2024-09-17T22:59:52Z</dcterms:created>
  <dcterms:modified xsi:type="dcterms:W3CDTF">2024-09-17T22:59:54Z</dcterms:modified>
</cp:coreProperties>
</file>