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889E73-386D-4BDB-880A-4C26A23EE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4E608D-F8BB-4EA5-A338-2594FF140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DD2FD6-09E9-492F-805E-54DF4EBBC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3F4D17-7748-42D6-B4E9-CDDEF0403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C0D749-560C-4F2C-96AF-EB8E18085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AE38C3-DD57-4938-ABB9-A2470572E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C92EF3-C06D-4E01-8327-C2A1C98F4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7B8437-6E3A-4584-A90C-B2745A10F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3CDA38-127B-4DFD-BCEF-654F191C9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DF3F12-8A0B-4867-9899-4EB03C86E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4F48E5-22B0-42B4-9055-F29CFACF8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126106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教师仪表教态培训溺爱与拒绝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教师仪表教态的重要性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溺爱型教师仪表教态分析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拒绝型教师仪表教态分析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积极的教师仪表教态培训策略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实践案例分析与讨论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475" b="20475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2850" b="22850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提升教师职业素养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通过培训，使教师认识到仪表教态在教育教学中的重要性，提高教师的职业素养和教育教学能力。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塑造良好教师形象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教师的仪表教态是学生学习和模仿的榜样，通过培训，使教师更加注重自身形象，为学生树立正面榜样。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适应教育改革需求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随着教育改革的不断深入，对教师的要求也越来越高。通过培训，使教师适应教育改革的需求，更好地履行教育教学职责。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溺爱定义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溺爱是指过度宠爱、娇惯孩子，不给予孩子适当的约束和引导。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溺爱影响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溺爱会导致孩子缺乏独立性、自主性和责任感，容易形成自私、任性等不良性格。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拒绝定义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拒绝是指教师对学生的请求或行为给予否定或忽视的回应。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拒绝影响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拒绝会让学生感到被忽视或被排斥，容易导致学生产生自卑、沮丧等负面情绪，影响学生的心理健康和学习动力。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9" name="Freeform 19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2" name="Freeform 22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溺爱与拒绝的定义及影响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教师仪表教态的重要性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3215" b="13215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第一印象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教师的仪表教态往往是学生对教师的第一印象，直接影响学生的学习兴趣和积极性。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课堂氛围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教师的仪表教态能够营造不同的课堂氛围，如亲切、严肃、活泼等，对学生的学习状态产生重要影响。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教学效果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良好的仪表教态能够提高教学效果，使学生能够更好地理解和掌握知识。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仪表教态与教学效果的关系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教师的仪表教态能够影响学生的自信心，鼓励学生积极表达自己的想法和意见。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学习动力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958" r="4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教师的仪表教态能够激发学生的学习动力，使学生更加主动地投入到学习中。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良好的仪表教态能够促进学生心理健康的发展，缓解学生的学习压力和焦虑情绪。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仪表教态对学生心理的影响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溺爱型教师仪表教态分析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788" b="578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894" b="489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610" b="161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溺爱型教师的特点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过度保护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溺爱型教师往往对学生过度保护，不容许学生受到任何挫折或伤害，这种保护可能表现为对学生的特殊关照、放宽纪律要求等。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偏袒与纵容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这类教师在处理学生问题时，容易偏袒某些学生，对不良行为纵容姑息，导致学生之间的不公平感增加。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忽视原则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溺爱型教师可能为了迎合学生的需求而忽视教育原则，如降低学术标准、忽视道德教育等。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由于教师的过度保护和偏袒，学生的自主性和独立思考能力受到限制，难以培养独立解决问题的能力。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042" r="130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学生自主性受限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溺爱型教师的偏袒行为破坏了教育公平性，使得部分学生受到不公正的待遇，影响教育公正。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教育公平性受损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2417" b="24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4958" r="49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忽视教育原则会导致教育质量下降，学生的学术水平和道德素养得不到有效提升。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教育质量下降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溺爱型教师仪表教态的负面影响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培养学生的自主性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教师应鼓励学生独立思考和自主行动，通过适当的引导和启发，培养学生的自主性和解决问题的能力。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建立良好的师生关系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教师应与学生建立平等、尊重、信任的师生关系，避免过度保护和偏袒，让学生在关爱和教育中健康成长。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坚守教育原则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教师应始终坚守教育原则，不因个人情感而偏袒或纵容学生，确保教育的公正性和质量。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708" r="10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如何避免溺爱型教师仪表教态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https://d.book118.com/107126106016006035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2024-09-09T09:14:53.007</cp:lastPrinted>
  <dcterms:created xsi:type="dcterms:W3CDTF">2024-09-09T01:14:53Z</dcterms:created>
  <dcterms:modified xsi:type="dcterms:W3CDTF">2024-09-09T01:14:55Z</dcterms:modified>
</cp:coreProperties>
</file>