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BB82F-C2FE-445B-BEF9-84D0A9FEF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EFFDB-3399-4449-BA1F-68DF288F6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07744-77C3-462E-8F5F-DB7F50A13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FD1FF-EA3C-45E3-8E37-6ABA4BF41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789389-6E5E-4AA4-B185-40AFDFDF5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A785FA-8B54-4D90-898A-47397930F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E5454A-3BAF-41F5-9204-027ACC2E1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A0D5E-F0B3-4F72-94DF-471B0930D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E1EBF-3280-488B-BA7A-E9A6A5395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FC9A0-7EDE-4B3B-801C-DC38982D5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43D9E-7580-4445-9B92-A7D3534E9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261201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《培训管理与开发》ppt课件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培训管理与开发概述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培训资源的开发与利用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培训管理与开发概述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培训管理与开发是指通过规划、组织、实施、评估等过程，对组织内部人员进行知识、技能和态度等方面的培训，以提升个人和组织绩效的活动。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提高员工的知识、技能和能力，促进个人和组织的发展，增强组织的竞争力。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通过培训，员工可以获得新知识、新技能和新观念，提高个人素质和职业能力。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提升组织绩效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增强组织竞争力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有效的培训能够提高员工的工作效率和质量，进而提升组织的整体绩效。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培训能够使组织保持与时俱进，提高组织的适应性和创新能力，从而增强组织的竞争力。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培训管理与开发的重要性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通过对组织战略、岗位需求和个人绩效评估进行分析，确定培训需求和目标。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根据需求分析结果，制定具体的培训计划，包括培训内容、方式、时间、预算等。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按照培训计划进行培训活动，包括课程设计、讲师选定、场地安排等。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培训实施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通过考核、反馈等方式对培训效果进行评估，以检验培训是否达到预期目标，并据此改进和完善培训计划。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培训管理与开发的流程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确定培训需求分析的目的…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明确培训需求分析的目标，以及需要分析的领域和对象，以确保分析的针对性和准确性。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收集相关信息和数据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通过调查、访谈、观察等方式，收集与培训需求相关的信息和数据，包括组织战略、业务发展、员工绩效等方面。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分析信息和数据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对收集到的信息和数据进行分析，识别出组织、任务和人员三个层面的培训需求，明确培训的重点和方向。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根据培训需求分析的结果，制定具体的培训计划，包括培训内容、方式、时间、预算等方面。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评估和反馈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对培训计划的实施效果进行评估，及时调整和优化培训计划，确保培训的有效性和针对性。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培训需求分析的步骤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通过设计问卷，向相关人员发放并收集数据，了解他们的培训需求和期望。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通过对组织或员工在工作中发生的重大事件进行分析，找出导致事件发生或避免事件所需的培训需求。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关键事件法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通过与相关人员进行面对面的交流，深入了解他们的培训需求和问题。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通过对相关人员的工作表现进行观察，分析他们在工作中存在的不足和培训需求。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通过对员工的绩效进行评价和分析，找出影响绩效的原因和培训需求。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绩效分析法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培训需求报告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根据培训需求分析的结果，编写培训需求报告，明确组织、任务和人员三个层面的培训需求，并提出相应的培训计划和建议。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根据培训需求报告，制定具体的培训计划，包括培训内容、方式、时间、预算等方面，为后续的培训实施提供指导和依据。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人员发展计划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根据员工的个人特点和职业发展规划，制定相应的人员发展计划，包括晋升、转岗、技能提升等方面，促进员工的个人成长和发展。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选择具备专业知识和丰富经验的讲师，确保培训质量。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培训时间与地点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合理安排培训时间，选择合适的培训场所，确保培训顺利进行。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确定培训受众的级别、职位和需求，以便定制适合的培训内容和方式。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明确培训的目的和期望结果，为培训计划提供方向。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根据目标确定培训的主题、课程和教学方法。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培训计划的要素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收集和分析员工需求，了解培训的必要性和紧迫性。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制定培训计划的步骤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根据需求分析结果，制定具体的培训目标。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制定目标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根据目标设计培训课程，包括主题、内容、教学方法等。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设计课程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根据课程需要，合理安排培训时间和地点。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安排时间与地点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根据课程需求，选择具备相应专业知识和经验的讲师。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确定师资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根据培训计划，估算所需的培训费用，制定预算。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制定预算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https://d.book118.com/107126120110006041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2024-09-14T08:35:11.735</cp:lastPrinted>
  <dcterms:created xsi:type="dcterms:W3CDTF">2024-09-14T00:35:11Z</dcterms:created>
  <dcterms:modified xsi:type="dcterms:W3CDTF">2024-09-14T00:35:13Z</dcterms:modified>
</cp:coreProperties>
</file>