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1931A-1CC2-4526-BB02-D0E9B2179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98E8E-3517-4051-8EB1-FBE787C2E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AC0AE-93F1-47C2-AA56-9C05F1C76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E1DDD0-67E1-44E6-9E90-D86CFA0F4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2BA72E-7654-403F-B1D5-AB12BDAD6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4B0BDB-EDBB-4ACB-A6F2-BED4F36FD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CF39E3-B220-4849-9CE1-B927AD9BA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257CC8-ADC1-480E-B140-EDBD9ED42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C3088C-E382-4B10-A695-014159057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BBAA5-04B6-4757-A61A-6532FB44F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B951F-3030-441E-850A-326CCF5EC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3011503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《分子立体结构》ppt课件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分子立体结构概述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分子的键合与几何构型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分子的立体异构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分子的振动与光谱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分子的电子结构与性质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分子的反应性与化学键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分子立体结构概述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386" r="363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572" r="2757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386" r="3638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分子立体结构的定义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分子立体结构决定了分子的物理性质和化学性质，是研究化学反应机制、分子识别和药物设计等领域的重要基础。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分子立体结构是指分子在三维空间中的排列方式和构型，包括键长、键角、二面角、构型和构象等参数。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03" b="160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分子立体结构的重要性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分子立体结构决定了分子的物理性质和化学性质，如稳定性、反应活性、溶解度等。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了解分子立体结构有助于深入理解化学反应机制，为新材料的开发和药物设计提供理论支持。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根据分子的对称性，分子立体结构可分为对称型和不对称型。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根据分子的稳定性，分子立体结构可分为稳定型和不稳定型。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0333" r="10333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2046" r="204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469" r="1846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根据分子中原子的成键特点，分子立体结构可分为直线型、平面型和立体型。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分子立体结构的分类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分子的键合与几何构型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原子之间通过共享电子来形成化学键的过程。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共价键合定义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000" r="24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共价键合特点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共价键合类型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023" r="2402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具有方向性和饱和性，能够形成稳定的分子结构。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包括单键、双键和三键等类型，不同类型的共价键合具有不同的性质和稳定性。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共价键合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分子几何构型分类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包括直线型、平面三角形、四面体等类型，不同类型的分子几何构型具有不同的性质和稳定性。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分子几何构型对性质的影响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分子的几何构型决定了分子的物理和化学性质，如熔点、沸点、溶解度等。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分子几何构型定义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分子中原子或基团的空间排列方式。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分子几何构型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000" r="24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分子中正负电荷分布不均匀，导致分子产生电偶极矩的现象。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分子的极性定义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分子中四个基团在三维空间中排列不对称，导致分子无法通过旋转与自身重合的现象。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分子的手性定义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分子的极性和手性是相互关联的，有些手性分子具有极性，有些则没有。分子的极性和手性对分子的物理和化学性质有重要影响，如溶解度、反应活性等。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分子的极性与手性的关系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分子的极性与手性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分子的立体异构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顺反异构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由于双键或环的存在，使得取代基可以在双键或环的一侧或两侧，导致分子具有不同的立体结构。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顺反异构是由于双键或环的存在，导致取代基在空间上的不同排列方式，从而产生不同的立体结构。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在顺反异构中，由于双键或环的限制，使得取代基无法进行旋转，只能在特定的方向上进行排列。因此，不同的取代基排列方式会导致分子具有不同的立体结构。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顺反异构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对映异构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由于手性碳原子的存在，使得分子具有手性，从而产生对映异构体。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458" r="1545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对映异构是由于手性碳原子的存在，导致分子具有手性，从而产生对映异构体。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在分子中，如果存在手性碳原子，则该分子具有手性。手性碳原子是指连接了四个不同基团的碳原子。由于手性碳原子的存在，使得分子可以存在两种不同的立体结构，即对映异构体。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对映异构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https://d.book118.com/107130115034006034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2024-09-08T01:06:44.569</cp:lastPrinted>
  <dcterms:created xsi:type="dcterms:W3CDTF">2024-09-07T17:06:44Z</dcterms:created>
  <dcterms:modified xsi:type="dcterms:W3CDTF">2024-09-07T17:06:46Z</dcterms:modified>
</cp:coreProperties>
</file>