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D798BA-A68F-4414-8700-B8B5766A15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B8B24D-6AB6-44C5-A708-3FBCEE666F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63E74C-4D7A-46AB-85B6-F349C4D0EF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2DE0E4D-3E3E-4875-A316-31F7859FF0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27A7E0-F1E5-4B31-B868-1F4545DEF8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8885551-3144-4B58-A50C-BA2106D4C7C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7697A65-3B68-444A-A0DB-D542EBC958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8A9AE7-983C-4D07-B8AC-8D15AE9544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0BA570-BE28-4B8F-9732-DBA60B1490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731642-5FF2-48C1-A05C-C050E4876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A6181B-D46B-4C2A-AF13-1735C476D8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130142100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学习动物的不同亲子行为和亲缘识别机制</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2024-01-18</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XX</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动物亲子行为概述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动物亲缘识别机制概述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动物亲子行为和亲缘识别机制的相互作用</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动物亲子行为和亲缘识别机制的研究方法和技术</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动物亲子行为和亲缘识别机制的应用前景和展望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深入了解动物亲子行为和亲缘识别机制，揭示其在动物生存和繁衍中的重要作用。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动物界中存在着丰富多样的亲子行为和亲缘识别机制，这些行为对于动物的生存和繁衍具有重要意义。然而，目前对于这些行为的研究还不够深入，需要进一步探索。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084" r="908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亲子行为定义</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亲子行为是指父母与后代之间的相互作用和影响，包括哺育、保护、教育等。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亲缘识别机制定义</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亲缘识别机制是指动物通过某种方式识别自己与其他个体之间的亲缘关系，从而采取相应的行为策略。</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重要性</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亲子行为和亲缘识别机制对于动物的生存和繁衍具有重要意义。它们可以帮助动物建立和维护家庭关系，提高后代的生存率，促进种群的繁衍。同时，这些行为也有助于动物在社会中建立和维护自己的地位，获取更多的资源和配偶机会。</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亲子行为和亲缘识别机制的定义与重要性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动物亲子行为概述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包括父母对子女的照顾、保护、教导以及子女对父母的依赖、学习和反馈。</a:t>
            </a:r>
          </a:p>
        </p:txBody>
      </p:sp>
      <p:pic>
        <p:nvPicPr>
          <p:cNvPr id="6" name="Picture 6"/>
          <p:cNvPicPr>
            <a:picLocks noChangeAspect="1"/>
          </p:cNvPicPr>
          <p:nvPr/>
        </p:nvPicPr>
        <p:blipFill>
          <a:blip r:embed="rId2"/>
          <a:srcRect l="8545" r="854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亲子互动</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动物通过视觉、嗅觉、声音等方式识别自己的亲属，建立亲子关系。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亲子识别</a:t>
            </a:r>
          </a:p>
        </p:txBody>
      </p:sp>
      <p:pic>
        <p:nvPicPr>
          <p:cNvPr id="10" name="Picture 10"/>
          <p:cNvPicPr>
            <a:picLocks noChangeAspect="1"/>
          </p:cNvPicPr>
          <p:nvPr/>
        </p:nvPicPr>
        <p:blipFill>
          <a:blip r:embed="rId3"/>
          <a:srcRect l="10042" r="1004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62" r="156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动物倾向于与自己的亲属合作，共同抵御外敌、获取食物和资源。</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亲缘选择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亲子行为的类型和特点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父母的照顾和保护能够增加子女的生存机会，提高后代的成活率。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提高生存机会</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亲子行为有助于动物繁衍后代，保证物种的延续。</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促进物种繁衍</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亲子行为是动物社会结构形成的基础，有助于建立稳定的社会关系。</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社会结构的形成</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亲子行为在动物生存中的意义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哺乳动物</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通常具有较为复杂的亲子行为，如哺乳、照顾、教导等。例如，猴子会携带和保护自己的幼崽，教导它们如何觅食和避免危险。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鸟类</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很多鸟类具有孵卵和育雏的行为，父母会轮流孵化鸟蛋并喂养雏鸟。一些鸟类还会教导雏鸟如何飞行和觅食。</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昆虫</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昆虫的亲子行为相对简单，但也有一些昆虫会照顾自己的后代。例如，蚂蚁会将自己的幼虫照顾得无微不至，直到它们成长为成虫。</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不同动物亲子行为的比较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动物亲缘识别机制概述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XX</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73" b="8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亲缘识别机制是指动物通过感知、认知和行为等方式，识别与自己具有亲缘关系的个体，并据此建立和维护亲缘关系的一种机制。</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根据识别方式的不同，亲缘识别机制可分为基因型识别、表型识别和行为型识别三种类型。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亲缘识别机制的定义和类型</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类型</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52335"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652335"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29936"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29936"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407538" y="1979346"/>
            <a:ext cx="2132128" cy="388730"/>
          </a:xfrm>
          <a:prstGeom prst="ellipse">
            <a:avLst/>
          </a:prstGeom>
          <a:gradFill>
            <a:gsLst>
              <a:gs pos="0">
                <a:schemeClr val="lt1">
                  <a:alpha val="30000"/>
                </a:schemeClr>
              </a:gs>
              <a:gs pos="100000">
                <a:schemeClr val="accent1">
                  <a:alpha val="3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407538" y="1821557"/>
            <a:ext cx="2132128" cy="388730"/>
          </a:xfrm>
          <a:prstGeom prst="ellipse">
            <a:avLst/>
          </a:prstGeom>
          <a:gradFill>
            <a:gsLst>
              <a:gs pos="0">
                <a:schemeClr val="lt1">
                  <a:alpha val="70000"/>
                </a:schemeClr>
              </a:gs>
              <a:gs pos="100000">
                <a:schemeClr val="accent1">
                  <a:alpha val="7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15607"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促进亲缘合作</a:t>
            </a:r>
          </a:p>
        </p:txBody>
      </p:sp>
      <p:sp>
        <p:nvSpPr>
          <p:cNvPr id="9" name="TextBox 9"/>
          <p:cNvSpPr txBox="1"/>
          <p:nvPr/>
        </p:nvSpPr>
        <p:spPr>
          <a:xfrm>
            <a:off x="1094842"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通过亲缘识别，动物能够准确地识别出自己的亲属，从而建立起亲缘合作关系，共同抵御外敌、获取食物和资源，提高生存和繁殖成功率。</a:t>
            </a:r>
          </a:p>
        </p:txBody>
      </p:sp>
      <p:sp>
        <p:nvSpPr>
          <p:cNvPr id="10" name="TextBox 10"/>
          <p:cNvSpPr txBox="1"/>
          <p:nvPr/>
        </p:nvSpPr>
        <p:spPr>
          <a:xfrm>
            <a:off x="4638006"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避免近亲繁殖</a:t>
            </a:r>
          </a:p>
        </p:txBody>
      </p:sp>
      <p:sp>
        <p:nvSpPr>
          <p:cNvPr id="11" name="TextBox 11"/>
          <p:cNvSpPr txBox="1"/>
          <p:nvPr/>
        </p:nvSpPr>
        <p:spPr>
          <a:xfrm>
            <a:off x="4723754"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近亲繁殖可能导致基因缺陷和遗传疾病的出现，通过亲缘识别，动物能够避免与自己的近亲进行繁殖，保证后代的健康和遗传多样性。</a:t>
            </a:r>
          </a:p>
        </p:txBody>
      </p:sp>
      <p:sp>
        <p:nvSpPr>
          <p:cNvPr id="12" name="TextBox 12"/>
          <p:cNvSpPr txBox="1"/>
          <p:nvPr/>
        </p:nvSpPr>
        <p:spPr>
          <a:xfrm>
            <a:off x="8260404" y="2516039"/>
            <a:ext cx="296227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维护社会稳定</a:t>
            </a:r>
          </a:p>
        </p:txBody>
      </p:sp>
      <p:sp>
        <p:nvSpPr>
          <p:cNvPr id="13" name="TextBox 13"/>
          <p:cNvSpPr txBox="1"/>
          <p:nvPr/>
        </p:nvSpPr>
        <p:spPr>
          <a:xfrm>
            <a:off x="8361301" y="3555750"/>
            <a:ext cx="3008046"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在一些社会性动物中，亲缘关系是社会结构的基础。通过亲缘识别，动物能够维护社会内部的稳定和秩序，减少内部争斗和冲突。</a:t>
            </a:r>
          </a:p>
        </p:txBody>
      </p:sp>
      <p:sp>
        <p:nvSpPr>
          <p:cNvPr id="14" name="TextBox 14"/>
          <p:cNvSpPr txBox="1"/>
          <p:nvPr/>
        </p:nvSpPr>
        <p:spPr>
          <a:xfrm>
            <a:off x="1480607" y="1020470"/>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01</a:t>
            </a:r>
          </a:p>
        </p:txBody>
      </p:sp>
      <p:sp>
        <p:nvSpPr>
          <p:cNvPr id="15" name="TextBox 15"/>
          <p:cNvSpPr txBox="1"/>
          <p:nvPr/>
        </p:nvSpPr>
        <p:spPr>
          <a:xfrm>
            <a:off x="5037367" y="1020470"/>
            <a:ext cx="21145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02</a:t>
            </a:r>
          </a:p>
        </p:txBody>
      </p:sp>
      <p:sp>
        <p:nvSpPr>
          <p:cNvPr id="16" name="TextBox 16"/>
          <p:cNvSpPr txBox="1"/>
          <p:nvPr/>
        </p:nvSpPr>
        <p:spPr>
          <a:xfrm>
            <a:off x="8724677" y="1059557"/>
            <a:ext cx="1990725"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pPr>
            <a:r>
              <a:rPr lang="en-US" sz="5775" b="1">
                <a:solidFill>
                  <a:schemeClr val="accent1">
                    <a:alpha val="100000"/>
                  </a:schemeClr>
                </a:solidFill>
                <a:latin typeface="Microsoft Yahei"/>
                <a:ea typeface="Microsoft Yahei"/>
                <a:cs typeface="Microsoft Yahei"/>
              </a:rPr>
              <a:t>03</a:t>
            </a:r>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亲缘识别机制在动物进化中的意义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74680"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33461" y="1337640"/>
            <a:ext cx="3525078" cy="4704522"/>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15335" y="1337640"/>
            <a:ext cx="3525078" cy="4704522"/>
          </a:xfrm>
          <a:prstGeom prst="rect">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393985" y="-922877"/>
            <a:ext cx="1317650" cy="67036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414" b="1">
                <a:solidFill>
                  <a:srgbClr val="FFFFFF">
                    <a:alpha val="100000"/>
                  </a:srgbClr>
                </a:solidFill>
                <a:latin typeface="Microsoft Yahei"/>
                <a:ea typeface="Microsoft Yahei"/>
                <a:cs typeface="Microsoft Yahei"/>
              </a:rPr>
              <a:t>要点三</a:t>
            </a:r>
          </a:p>
        </p:txBody>
      </p:sp>
      <p:sp>
        <p:nvSpPr>
          <p:cNvPr id="6" name="AutoShape 6"/>
          <p:cNvSpPr/>
          <p:nvPr/>
        </p:nvSpPr>
        <p:spPr>
          <a:xfrm>
            <a:off x="8115335"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358793"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46600" y="1337640"/>
            <a:ext cx="1554579"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590056" y="1337640"/>
            <a:ext cx="50594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4680" y="1337640"/>
            <a:ext cx="1554579" cy="505943"/>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18137" y="1337640"/>
            <a:ext cx="505943" cy="505943"/>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87790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昆虫类</a:t>
            </a:r>
          </a:p>
        </p:txBody>
      </p:sp>
      <p:sp>
        <p:nvSpPr>
          <p:cNvPr id="13" name="TextBox 13"/>
          <p:cNvSpPr txBox="1"/>
          <p:nvPr/>
        </p:nvSpPr>
        <p:spPr>
          <a:xfrm>
            <a:off x="87790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昆虫主要通过信息素等化学物质进行亲缘识别。例如，蚂蚁通过信息素标记路径和识别同伴，蜜蜂则通过舞蹈传递花蜜和花粉的信息。</a:t>
            </a:r>
          </a:p>
        </p:txBody>
      </p:sp>
      <p:sp>
        <p:nvSpPr>
          <p:cNvPr id="14" name="TextBox 14"/>
          <p:cNvSpPr txBox="1"/>
          <p:nvPr/>
        </p:nvSpPr>
        <p:spPr>
          <a:xfrm>
            <a:off x="877907"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5" name="TextBox 15"/>
          <p:cNvSpPr txBox="1"/>
          <p:nvPr/>
        </p:nvSpPr>
        <p:spPr>
          <a:xfrm>
            <a:off x="4676018" y="1261999"/>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6" name="TextBox 16"/>
          <p:cNvSpPr txBox="1"/>
          <p:nvPr/>
        </p:nvSpPr>
        <p:spPr>
          <a:xfrm>
            <a:off x="4598427"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鱼类和鸟类</a:t>
            </a:r>
          </a:p>
        </p:txBody>
      </p:sp>
      <p:sp>
        <p:nvSpPr>
          <p:cNvPr id="17" name="TextBox 17"/>
          <p:cNvSpPr txBox="1"/>
          <p:nvPr/>
        </p:nvSpPr>
        <p:spPr>
          <a:xfrm>
            <a:off x="4598427"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鱼类和鸟类通常通过视觉和声音等感官信息进行亲缘识别。例如，一些鱼类能够通过颜色和形状等视觉特征识别出自己的同类，而鸟类则通过鸣叫声和羽毛颜色等进行识别。</a:t>
            </a:r>
          </a:p>
        </p:txBody>
      </p:sp>
      <p:sp>
        <p:nvSpPr>
          <p:cNvPr id="18" name="TextBox 18"/>
          <p:cNvSpPr txBox="1"/>
          <p:nvPr/>
        </p:nvSpPr>
        <p:spPr>
          <a:xfrm>
            <a:off x="8406125" y="2036706"/>
            <a:ext cx="2990850"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哺乳类</a:t>
            </a:r>
          </a:p>
        </p:txBody>
      </p:sp>
      <p:sp>
        <p:nvSpPr>
          <p:cNvPr id="19" name="TextBox 19"/>
          <p:cNvSpPr txBox="1"/>
          <p:nvPr/>
        </p:nvSpPr>
        <p:spPr>
          <a:xfrm>
            <a:off x="8406125" y="3026770"/>
            <a:ext cx="2990850"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哺乳动物的亲缘识别机制相对复杂，包括基因型识别、表型识别和行为型识别等多种方式。例如，一些哺乳动物能够通过嗅觉识别出自己的亲属，而灵长类动物则能够通过面部特征和声音等多种信息进行亲缘识别。</a:t>
            </a:r>
          </a:p>
        </p:txBody>
      </p:sp>
      <p:sp>
        <p:nvSpPr>
          <p:cNvPr id="20" name="TextBox 20"/>
          <p:cNvSpPr txBox="1"/>
          <p:nvPr/>
        </p:nvSpPr>
        <p:spPr>
          <a:xfrm>
            <a:off x="8447115" y="1264488"/>
            <a:ext cx="1103690"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要点三</a:t>
            </a:r>
          </a:p>
        </p:txBody>
      </p:sp>
      <p:sp>
        <p:nvSpPr>
          <p:cNvPr id="21" name="AutoShape 21"/>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4" name="Connector 24"/>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不同动物亲缘识别机制的差异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https://d.book118.com/107130142100006045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2024-09-20T06:07:48.040</cp:lastPrinted>
  <dcterms:created xsi:type="dcterms:W3CDTF">2024-09-19T22:07:48Z</dcterms:created>
  <dcterms:modified xsi:type="dcterms:W3CDTF">2024-09-19T22:07:49Z</dcterms:modified>
</cp:coreProperties>
</file>