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6759E-6383-4E8B-B1D8-5AD857747E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1A8CD-AC1C-4CCD-8719-B103D8262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B6FD3-F321-4AFB-97B8-6A706B2470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EF2A64-E909-4572-8069-533D50C6C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0FCC49-1ED3-45DA-8580-279CCA591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E2E1CB-744F-445A-A8E4-6F992806D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F32313-8284-4D93-AAB3-31B655300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996FC5-C64E-4FD2-8994-68B69F981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776D78-92C6-42AB-B7E9-1A5E1F8F2F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2C0690-F318-4B61-9EA8-F5F00AB93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BAF1EC-64FD-4904-B269-2D6FC98B4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7131013003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系统调查与需求获取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系统逻辑模型设计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系统物理模型设计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系统评价与优化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系统分析案例与实践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阐述系统分析的重要性和应用领域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系统分析是一种科学的决策辅助技术，广泛应用于各种复杂系统的设计和开发过程中。通过系统分析，可以更好地理解系统的结构和功能，预测系统的行为，以及优化系统的性能。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引出本文的主要内容和结构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本文将对系统分析的定义、作用、方法和应用进行详细介绍，旨在帮助读者更好地理解和应用系统分析技术。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873" r="87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系统分析的定义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系统分析是一种对复杂系统进行全面、深入、客观的研究和分析的方法。它通过对系统的组成部分、结构、功能、行为和相互作用等方面进行综合分析，以达到对系统整体性能和行为的全面理解。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系统分析的作用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分析在复杂系统的设计和开发过程中发挥着至关重要的作用。它可以帮助决策者更好地了解系统的需求和约束，预测系统的行为和性能，发现系统中存在的问题和瓶颈，提出改进和优化方案，从而为系统的设计和开发提供科学依据和决策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系统分析的定义和作用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系统调查与需求获取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995" r="1999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原型评估法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调查方法与技巧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通过设计问卷，收集用户的意见和建议，了解用户的需求和期望。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通过观察用户的行为和操作，发现用户的需求和问题。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与用户进行面对面交流，深入了解用户的真实想法和需求。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通过提供系统原型，让用户进行评估和反馈，了解用户对系统的期望和改进意见。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通过用户反馈、投诉和建议等渠道，收集用户的需求和问题。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用户反馈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竞品分析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工具支持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通过市场调研和分析，了解行业趋势和用户需求。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通过对竞品的分析和研究，发现用户需求和竞争优势。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使用需求管理工具，如JIRA、Confluence等，对需求进行统一管理和跟踪。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需求获取的途径和工具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需求整理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对收集到的需求进行整理和分类，去除重复和无效需求。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对需求进行评估和优先级排序，确定需求的实现顺序和重要性。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需求规格说明书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编写需求规格说明书，明确每个需求的具体描述、实现方式和验收标准。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需求变更管理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建立需求变更管理流程，对变更需求进行评估、审批和实施跟踪。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需求分析的过程和结果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系统逻辑模型设计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8594" r="1859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逻辑模型定义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逻辑模型是对系统功能和业务规则的高级抽象，它独立于物理实现，关注系统的业务逻辑和数据流程。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逻辑模型的作用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逻辑模型是系统设计和开发的基础，它帮助分析人员、设计人员和开发人员理解业务需求，明确系统功能和数据流程，为物理设计和实现提供指导。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逻辑模型的概念和作用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逻辑设计应遵循一致性、完整性、可扩展性、可维护性和安全性等原则，确保系统能够满足业务需求并适应未来发展。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逻辑设计的原则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逻辑设计可以采用结构化方法、面向对象方法或混合方法。结构化方法通过功能分解和数据流程分析来设计系统，面向对象方法通过识别对象和类来设计系统，混合方法则结合两者的优点进行设计。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逻辑设计的方法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逻辑设计的原则和方法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逻辑模型的优化和验证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逻辑模型优化包括简化业务流程、消除冗余功能、提高系统性能等方面。优化后的逻辑模型应更加简洁、高效和易于实现。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逻辑模型的优化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逻辑模型验证是确保模型正确性和有效性的重要步骤。验证方法包括走查、评审和测试等。通过验证，可以发现并修正模型中的错误和不足，确保系统设计的准确性和可行性。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逻辑模型的验证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https://d.book118.com/107131013003006046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2024-09-20T23:05:31.747</cp:lastPrinted>
  <dcterms:created xsi:type="dcterms:W3CDTF">2024-09-20T15:05:31Z</dcterms:created>
  <dcterms:modified xsi:type="dcterms:W3CDTF">2024-09-20T15:05:33Z</dcterms:modified>
</cp:coreProperties>
</file>