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D3D5E2-0AA8-45FC-A89E-B74472FD06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3200A5-4D50-4A0D-9BD6-C4BDDCB1A1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75766A-7E0E-42F5-BC26-F4507C688F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40AB59-CB46-4800-A648-D4F79378C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3C4CF6-4B5C-499B-A72A-734FAFAAD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225A62-2B10-476C-973E-DAED861B40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0510E3-D351-4DFD-94A9-9DCBD97EDD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28F235-B0F9-43B8-93C2-7B37CAE7C7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C7BF79-AC39-40A6-A98C-72F3E07E7C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CB5EC3-88CF-4B84-86A2-071F7CBF7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82BECF-A0F3-498B-A007-607E44D5F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713104511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鼻饲法PPT课件\n## 1.鼻饲法的基本概念与重要性\n### 1.1鼻饲法的定义与适用范围\n### 1.2鼻饲法在临床护理中的应用\n### 1.3鼻饲法对患者生活质量的影响\n## 2.鼻饲法的实施步骤与操作流程\n### 2.1鼻饲法的物品准备与患者评估\n### 2.2鼻饲管的插入方法与技巧\n### 2.3鼻饲液的选择与配置\n## 3.鼻饲法的护理管理与并发症预防\n### 3.1鼻饲患者的护理观察与记录\n### 3.2鼻饲过程中的并发症预防与处理\n### 3.3鼻饲患者的心理护理与沟通技巧\n## 4.特殊患者的鼻饲法护理\n### 4.1老年患者的鼻饲法护理\n### 4.2儿童患者的鼻饲法护理\n### 4.3重症患者的鼻饲法护理\n## 5.鼻饲法的护理创新与展望\n### 5.1鼻饲法的护理技术创新与应用\n### 5.2鼻饲法在护理教育与研究中的发展\n### 5.3未来鼻饲法护理的发展趋势与挑战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护理鼻饲法PPT课件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TENCENT DOCS SMART CREATE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CREATE TOGETHER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</a:rPr>
              <a:t>TENCENT</a:t>
            </a:r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</a:rPr>
              <a:t>DOCS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鼻饲法的基本概念与重要性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28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66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67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鼻饲法是一种通过鼻腔插入胃管的营养支持方法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适用于不能自主进食的患者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适用于需要营养支持的患者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适用于需要治疗性喂养的患者</a:t>
                </a:r>
                <a:endParaRPr/>
              </a:p>
            </p:txBody>
          </p:sp>
          <p:pic>
            <p:nvPicPr>
              <p:cNvPr id="17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1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72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鼻饲法可以保证患者的营养需求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提高患者的生存率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改善患者的生活质量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促进患者的康复</a:t>
                </a:r>
                <a:endParaRPr/>
              </a:p>
            </p:txBody>
          </p:sp>
          <p:pic>
            <p:nvPicPr>
              <p:cNvPr id="175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6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77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鼻饲法在临床护理中广泛应用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应用于消化系统疾病患者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应用于神经系统疾病患者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应用于呼吸系统疾病患者</a:t>
                </a:r>
                <a:endParaRPr/>
              </a:p>
            </p:txBody>
          </p:sp>
          <p:pic>
            <p:nvPicPr>
              <p:cNvPr id="180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鼻饲法的定义与适用范围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3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84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85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8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鼻饲法用于患者营养支持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提供患者所需的能量和营养素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维持患者的体重和肌肉质量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促进患者的免疫功能</a:t>
                </a:r>
                <a:endParaRPr/>
              </a:p>
            </p:txBody>
          </p:sp>
          <p:sp>
            <p:nvSpPr>
              <p:cNvPr id="188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89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9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鼻饲法用于患者治疗性喂养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对于胃肠道疾病患者，鼻饲法可以减轻胃肠道负担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对于呼吸衰竭患者，鼻饲法可以降低呼吸功耗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对于心力衰竭患者，鼻饲法可以减轻心脏负担</a:t>
                </a:r>
                <a:endParaRPr/>
              </a:p>
            </p:txBody>
          </p:sp>
          <p:sp>
            <p:nvSpPr>
              <p:cNvPr id="192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3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19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鼻饲法用于患者抢救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对于急性胰腺炎患者，鼻饲法可以减轻胰腺炎症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对于脑卒中患者，鼻饲法可以预防吸入性肺炎</a:t>
                </a:r>
                <a:endParaRPr/>
              </a:p>
            </p:txBody>
          </p:sp>
          <p:sp>
            <p:nvSpPr>
              <p:cNvPr id="196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鼻饲法在临床护理中的应用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9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00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01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0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减少患者的营养风险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改善患者的生理功能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提高患者的心理状态</a:t>
                </a:r>
                <a:endParaRPr/>
              </a:p>
            </p:txBody>
          </p:sp>
          <p:sp>
            <p:nvSpPr>
              <p:cNvPr id="20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鼻饲法可以提高患者的生活质量</a:t>
                </a:r>
                <a:endParaRPr/>
              </a:p>
            </p:txBody>
          </p:sp>
        </p:grpSp>
        <p:grpSp>
          <p:nvGrpSpPr>
            <p:cNvPr id="204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0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降低吸入性肺炎的发生率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降低压疮的发生率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降低消化道出血的发生率</a:t>
                </a:r>
                <a:endParaRPr/>
              </a:p>
            </p:txBody>
          </p:sp>
          <p:sp>
            <p:nvSpPr>
              <p:cNvPr id="20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鼻饲法可以降低患者的并发症发生率</a:t>
                </a:r>
                <a:endParaRPr/>
              </a:p>
            </p:txBody>
          </p:sp>
        </p:grpSp>
        <p:grpSp>
          <p:nvGrpSpPr>
            <p:cNvPr id="207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0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延长患者的生存时间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提高患者的生存质量</a:t>
                </a:r>
                <a:endParaRPr/>
              </a:p>
            </p:txBody>
          </p:sp>
          <p:sp>
            <p:nvSpPr>
              <p:cNvPr id="20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鼻饲法可以提高患者的生存率</a:t>
                </a:r>
                <a:endParaRPr/>
              </a:p>
            </p:txBody>
          </p:sp>
        </p:grpSp>
      </p:grpSp>
      <p:pic>
        <p:nvPicPr>
          <p:cNvPr id="210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11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12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13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1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鼻饲法对患者生活质量的影响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6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鼻饲法的实施步骤与操作流程</a:t>
            </a:r>
            <a:endParaRPr/>
          </a:p>
        </p:txBody>
      </p:sp>
      <p:sp>
        <p:nvSpPr>
          <p:cNvPr id="217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18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物品准备</a:t>
                </a:r>
                <a:endParaRPr/>
              </a:p>
            </p:txBody>
          </p:sp>
          <p:sp>
            <p:nvSpPr>
              <p:cNvPr id="22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胃管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注射器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营养液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纱布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胶布</a:t>
                </a:r>
                <a:endParaRPr/>
              </a:p>
            </p:txBody>
          </p:sp>
          <p:sp>
            <p:nvSpPr>
              <p:cNvPr id="22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患者评估</a:t>
                </a:r>
                <a:endParaRPr/>
              </a:p>
            </p:txBody>
          </p:sp>
          <p:sp>
            <p:nvSpPr>
              <p:cNvPr id="23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评估患者的意识状态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评估患者的鼻腔情况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评估患者的胃肠道功能</a:t>
                </a:r>
                <a:endParaRPr/>
              </a:p>
            </p:txBody>
          </p:sp>
          <p:sp>
            <p:nvSpPr>
              <p:cNvPr id="23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鼻饲法的物品准备与患者评估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鼻饲管的插入方法与技巧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鼻饲管插入方法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患者取仰卧位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用石蜡油润滑胃管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从鼻腔缓慢插入胃管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鼻饲管插入技巧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注意胃管的插入深度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注意胃管的固定方法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注意胃管的冲洗和换药</a:t>
                </a:r>
                <a:endParaRPr/>
              </a:p>
            </p:txBody>
          </p:sp>
          <p:pic>
            <p:nvPicPr>
              <p:cNvPr id="2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鼻饲液选择</a:t>
                </a:r>
                <a:endParaRPr/>
              </a:p>
            </p:txBody>
          </p:sp>
          <p:sp>
            <p:nvSpPr>
              <p:cNvPr id="25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遵循医生医嘱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选择适宜的营养液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选择易于消化的营养液</a:t>
                </a:r>
                <a:endParaRPr/>
              </a:p>
            </p:txBody>
          </p:sp>
          <p:sp>
            <p:nvSpPr>
              <p:cNvPr id="25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鼻饲液配置</a:t>
                </a:r>
                <a:endParaRPr/>
              </a:p>
            </p:txBody>
          </p:sp>
          <p:sp>
            <p:nvSpPr>
              <p:cNvPr id="26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按照患者的营养需求配置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按照患者的病情和消化能力配置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按照患者的口味和饮食习惯配置</a:t>
                </a:r>
                <a:endParaRPr/>
              </a:p>
            </p:txBody>
          </p:sp>
          <p:sp>
            <p:nvSpPr>
              <p:cNvPr id="26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鼻饲液的选择与配置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鼻饲法的护理管理与并发症预防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鼻饲患者的护理观察与记录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护理观察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观察患者的生命体征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观察患者的胃肠道反应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观察患者的心理状态</a:t>
                </a:r>
                <a:endParaRPr/>
              </a:p>
            </p:txBody>
          </p:sp>
          <p:pic>
            <p:nvPicPr>
              <p:cNvPr id="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记录护理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记录患者的鼻饲液种类和量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记录患者的鼻饲时间和频率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记录患者的并发症情况</a:t>
                </a:r>
                <a:endParaRPr/>
              </a:p>
            </p:txBody>
          </p:sp>
          <p:pic>
            <p:nvPicPr>
              <p:cNvPr id="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https://d.book118.com/107131045115006042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护理鼻饲法PPT课件</vt:lpstr>
      <vt:lpstr>鼻饲法的基本概念与重要性</vt:lpstr>
      <vt:lpstr>PowerPoint Presentation</vt:lpstr>
      <vt:lpstr>PowerPoint Presentation</vt:lpstr>
      <vt:lpstr>PowerPoint Presentation</vt:lpstr>
      <vt:lpstr>鼻饲法的实施步骤与操作流程</vt:lpstr>
      <vt:lpstr>PowerPoint Presentation</vt:lpstr>
      <vt:lpstr>PowerPoint Presentation</vt:lpstr>
      <vt:lpstr>PowerPoint Presentation</vt:lpstr>
      <vt:lpstr>鼻饲法的护理管理与并发症预防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2024-09-15T23:57:59.454</cp:lastPrinted>
  <dcterms:created xsi:type="dcterms:W3CDTF">2024-09-15T15:57:59Z</dcterms:created>
  <dcterms:modified xsi:type="dcterms:W3CDTF">2024-09-15T15:58:01Z</dcterms:modified>
</cp:coreProperties>
</file>