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4B06E-70FA-40D3-892B-5B3C0F336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DEBEC-4DF7-493A-AE27-F0729AFDC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67C32-D1CD-4955-877F-3F3545364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32A40-047E-4CBD-8BF1-FB6CEEBF0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CAC51-7119-48E3-B70D-A2F6A6FA4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1C25D7-DC68-439C-962A-287232BF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594A4E-3A66-4569-ACB1-7D5546DD2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5B8C0-F098-49E8-A510-3BE85318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8985E-9C95-4011-928D-757EAF27F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772A8-AB31-436E-B532-612023DD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BFFBA-298F-484C-A7D6-BF4084EC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1053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新冠预防知识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新冠疫苗接种与注意事项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新冠病毒的科学研究与展望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950" r="359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新冠病毒于2019年底在中国武汉被发现，最初被命名为2019-nCoV。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新冠病毒是一种单链RNA病毒，属于冠状病毒科，具有包膜和冠状的形态特征。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新冠病毒的发现与特性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81" r="2268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感染者咳嗽、打喷嚏或说话时产生的飞沫携带病毒，被易感者吸入后感染。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感染者接触口、鼻、眼等部位后，未洗手而接触其他部位，如触摸口鼻、揉眼等，或接触被病毒污染的物品，如门把手、电梯按钮等，易感者接触后感染。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在封闭、通风不良的环境下，长时间暴露于高浓度的气溶胶污染环境中，如病房、电梯等，易感者吸入后感染。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新冠病毒对人体的致病性较强，可引起呼吸道、肺部感染，严重时可导致死亡。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感染新冠病毒后，常见的症状包括发热、咳嗽、乏力、呼吸急促等，部分患者可能出现嗅觉、味觉减退或丧失。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新冠病毒的致病性与症状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致病性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避免触摸眼、鼻、口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尽量减少手部与面部接触，避免用未清洁的手触摸眼睛、鼻子和嘴巴。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在公共场所或人员密集的地方，应佩戴医用口罩或N95口罩，特别是在咳嗽、打喷嚏时。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使用肥皂和流动水洗手，或使用含有至少60%酒精的手部消毒液，每次洗手至少20秒。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尽量与他人保持至少1米的安全距离，以降低飞沫传播的风险。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避免密闭环境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注意公共设施卫生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尽量减少前往人员密集的公共场所，如商场、电影院等。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在公共交通工具、电梯等密闭环境中，应佩戴口罩并尽量减少停留时间。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在使用公共设施时，如电梯按钮、门把手等，可使用一次性手套或纸巾。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对经常接触的物体表面进行定期清洁和消毒。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945" r="79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老年人应特别注意保持社交距离和戴口罩，尽量减少外出活动。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家长应教育孩子勤洗手、戴口罩等预防措施，并避免前往人员密集场所。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身体虚弱或患病的人应避免前往人员密集场所，并加强室内通风和消毒。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医护人员、快递员等一线工作人员应加强个人防护措施，佩戴口罩、手套等防护用品。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一线工作人员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https://d.book118.com/107131053113006031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2024-09-03T22:01:00.148</cp:lastPrinted>
  <dcterms:created xsi:type="dcterms:W3CDTF">2024-09-03T14:01:00Z</dcterms:created>
  <dcterms:modified xsi:type="dcterms:W3CDTF">2024-09-03T14:01:01Z</dcterms:modified>
</cp:coreProperties>
</file>