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8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B1C73-22E8-44A2-AE81-21605F31A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BAACD-00C3-4387-87B9-3727664DC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A713F-E0AE-40A2-8047-0F7213E96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24542-2834-4350-A837-27E10723B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FE4A14-8FF0-4778-8421-B54E42709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FE878F-8620-4BFF-935A-FE7A9435E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547919-4998-4B4A-B89A-7206FF5B4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E5943-577E-4831-B141-D12C1A0DD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44304-8551-4D50-B36E-B8087D96B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1F904-EDD9-4975-BA8B-B31D4E385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58EE1-02D2-478C-A523-CC9C6199B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 panose="02010609000101010101" charset="-122"/>
                <a:ea typeface="汉仪书宋二简" panose="02010609000101010101" charset="-122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 panose="02010609000101010101" charset="-122"/>
                <a:ea typeface="汉仪书宋二简" panose="02010609000101010101" charset="-122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 panose="02010609000101010101" charset="-122"/>
                <a:ea typeface="汉仪书宋二简" panose="02010609000101010101" charset="-122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 panose="02010609000101010101" charset="-122"/>
                <a:ea typeface="汉仪书宋二简" panose="02010609000101010101" charset="-122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311060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路上有个小土坑PPT课件大纲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封面页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内容页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幻灯片设计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演示文稿的输出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89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封面页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936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路上有个小土坑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封面设计：简洁明了，突出主题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标题字体：选择醒目、易读的字体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背景图片：选择与主题相关的图片，如道路、小土坑等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色彩搭配：选择与主题相符的颜色，如土黄色、棕色等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标题位置：居中或偏左，确保标题醒目易读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901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总结：如何避免小土坑带来的困扰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2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小土坑背后的故事：城市道路的维护与修复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城市道路的挑战：如何应对小土坑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路上有个小土坑：探索城市道路的奥秘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制作人信息</a:t>
            </a:r>
            <a:endParaRPr lang="zh-CN" altLang="en-US"/>
          </a:p>
        </p:txBody>
      </p:sp>
      <p:sp>
        <p:nvSpPr>
          <p:cNvPr id="104908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制作人：张三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制作时间：2023年4月1日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制作目的：介绍小土坑的危害及预防措施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制作背景：针对城市道路中常见的小土坑问题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4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内容页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导入</a:t>
            </a:r>
            <a:endParaRPr lang="zh-CN" altLang="en-US"/>
          </a:p>
        </p:txBody>
      </p:sp>
      <p:sp>
        <p:nvSpPr>
          <p:cNvPr id="104918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引出主题：如何避免或解决小土坑问题？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提出目标：通过本课程的学习，掌握解决小土坑问题的方法和技巧。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问题引入：在路上遇到一个小土坑，你会怎么做？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思考：这个小土坑可能带来的影响和后果是什么？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主题介绍</a:t>
            </a:r>
            <a:endParaRPr lang="zh-CN" altLang="en-US"/>
          </a:p>
        </p:txBody>
      </p:sp>
      <p:sp>
        <p:nvSpPr>
          <p:cNvPr id="104924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主题：路上有个小土坑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目的：提醒人们注意交通安全，避免交通事故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内容：介绍小土坑的形成原因、危害以及预防措施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意义：提高人们的交通安全意识，减少交通事故的发生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内容展示</a:t>
            </a:r>
            <a:endParaRPr lang="zh-CN" altLang="en-US"/>
          </a:p>
        </p:txBody>
      </p:sp>
      <p:sp>
        <p:nvSpPr>
          <p:cNvPr id="1049294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标题：路上有个小土坑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背景介绍：小土坑的位置、大小、形状等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问题分析：小土坑可能带来的安全隐患，如行人摔倒、车辆颠簸等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解决方案：如何解决小土坑问题，如填平、设置警示标志等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结论：小土坑问题的解决对交通安全的重要性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延伸思考：如何预防和减少类似问题的发生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https://d.book118.com/107131106020006025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 panose="02010609000101010101" charset="-122"/>
        <a:ea typeface="汉仪书宋二简" panose="02010609000101010101" charset="-122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wrap="square" rtlCol="0" anchor="ctr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路上有个小土坑PPT课件大纲</vt:lpstr>
      <vt:lpstr>目录</vt:lpstr>
      <vt:lpstr>添加章节标题</vt:lpstr>
      <vt:lpstr>封面页</vt:lpstr>
      <vt:lpstr>标题</vt:lpstr>
      <vt:lpstr>副标题</vt:lpstr>
      <vt:lpstr>制作人信息</vt:lpstr>
      <vt:lpstr>内容页</vt:lpstr>
      <vt:lpstr>导入</vt:lpstr>
      <vt:lpstr>主题介绍</vt:lpstr>
      <vt:lpstr>内容展示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2024-08-29T12:22:37.701</cp:lastPrinted>
  <dcterms:created xsi:type="dcterms:W3CDTF">2024-08-29T04:22:37Z</dcterms:created>
  <dcterms:modified xsi:type="dcterms:W3CDTF">2024-08-29T04:22:40Z</dcterms:modified>
</cp:coreProperties>
</file>